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7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8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9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10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heme/themeOverride6.xml" ContentType="application/vnd.openxmlformats-officedocument.themeOverride+xml"/>
  <Override PartName="/ppt/notesSlides/notesSlide11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trictFirstAndLastChars="0" saveSubsetFonts="1">
  <p:sldMasterIdLst>
    <p:sldMasterId id="2147483648" r:id="rId1"/>
    <p:sldMasterId id="2147483650" r:id="rId2"/>
  </p:sldMasterIdLst>
  <p:notesMasterIdLst>
    <p:notesMasterId r:id="rId24"/>
  </p:notesMasterIdLst>
  <p:handoutMasterIdLst>
    <p:handoutMasterId r:id="rId25"/>
  </p:handoutMasterIdLst>
  <p:sldIdLst>
    <p:sldId id="1075" r:id="rId3"/>
    <p:sldId id="1211" r:id="rId4"/>
    <p:sldId id="1192" r:id="rId5"/>
    <p:sldId id="1193" r:id="rId6"/>
    <p:sldId id="1195" r:id="rId7"/>
    <p:sldId id="1210" r:id="rId8"/>
    <p:sldId id="1202" r:id="rId9"/>
    <p:sldId id="1208" r:id="rId10"/>
    <p:sldId id="1062" r:id="rId11"/>
    <p:sldId id="1204" r:id="rId12"/>
    <p:sldId id="1196" r:id="rId13"/>
    <p:sldId id="1081" r:id="rId14"/>
    <p:sldId id="1198" r:id="rId15"/>
    <p:sldId id="1197" r:id="rId16"/>
    <p:sldId id="1207" r:id="rId17"/>
    <p:sldId id="1205" r:id="rId18"/>
    <p:sldId id="1200" r:id="rId19"/>
    <p:sldId id="1199" r:id="rId20"/>
    <p:sldId id="1201" r:id="rId21"/>
    <p:sldId id="1209" r:id="rId22"/>
    <p:sldId id="1206" r:id="rId23"/>
  </p:sldIdLst>
  <p:sldSz cx="12192000" cy="6858000"/>
  <p:notesSz cx="7010400" cy="92964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BD36"/>
    <a:srgbClr val="000000"/>
    <a:srgbClr val="0489EC"/>
    <a:srgbClr val="DFA003"/>
    <a:srgbClr val="99CCFF"/>
    <a:srgbClr val="E2BB19"/>
    <a:srgbClr val="CB8301"/>
    <a:srgbClr val="DCC23C"/>
    <a:srgbClr val="7E9F20"/>
    <a:srgbClr val="3855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Estilo Mé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4B1156A-380E-4F78-BDF5-A606A8083BF9}" styleName="Estilo Médio 4 - Ênfas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504" autoAdjust="0"/>
    <p:restoredTop sz="94249" autoAdjust="0"/>
  </p:normalViewPr>
  <p:slideViewPr>
    <p:cSldViewPr>
      <p:cViewPr>
        <p:scale>
          <a:sx n="42" d="100"/>
          <a:sy n="42" d="100"/>
        </p:scale>
        <p:origin x="-1434" y="-7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71D086-34F1-40A9-A32B-598AC09EFA00}" type="doc">
      <dgm:prSet loTypeId="urn:microsoft.com/office/officeart/2005/8/layout/defaul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98513C41-92FE-49AD-9BCC-752CFC0E4126}">
      <dgm:prSet phldrT="[Texto]"/>
      <dgm:spPr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perspectiveFront" fov="5100000">
            <a:rot lat="0" lon="2100000" rev="0"/>
          </a:camera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SPREV e órgãos de controle externo e interno: acompanhamento e fiscalização</a:t>
          </a:r>
          <a:endParaRPr lang="pt-BR" b="1" dirty="0">
            <a:solidFill>
              <a:schemeClr val="tx1"/>
            </a:solidFill>
          </a:endParaRPr>
        </a:p>
      </dgm:t>
    </dgm:pt>
    <dgm:pt modelId="{21091A0E-9EA2-4715-93FC-07353FED130D}" type="parTrans" cxnId="{DEA21BDE-331C-41F9-960A-60547BE8974E}">
      <dgm:prSet/>
      <dgm:spPr/>
      <dgm:t>
        <a:bodyPr/>
        <a:lstStyle/>
        <a:p>
          <a:endParaRPr lang="pt-BR"/>
        </a:p>
      </dgm:t>
    </dgm:pt>
    <dgm:pt modelId="{BE0F62F4-8926-4B14-B706-F9AF66E0C86C}" type="sibTrans" cxnId="{DEA21BDE-331C-41F9-960A-60547BE8974E}">
      <dgm:prSet/>
      <dgm:spPr/>
      <dgm:t>
        <a:bodyPr/>
        <a:lstStyle/>
        <a:p>
          <a:endParaRPr lang="pt-BR"/>
        </a:p>
      </dgm:t>
    </dgm:pt>
    <dgm:pt modelId="{974015BE-1562-4B6A-A27E-292E9545B91B}">
      <dgm:prSet/>
      <dgm:spPr/>
      <dgm:t>
        <a:bodyPr/>
        <a:lstStyle/>
        <a:p>
          <a:r>
            <a:rPr lang="pt-BR" b="1" dirty="0" smtClean="0">
              <a:solidFill>
                <a:schemeClr val="bg1"/>
              </a:solidFill>
            </a:rPr>
            <a:t>Habilitação: verificação pelo ente e da UG RPPS do atendimento dos requisitos do art</a:t>
          </a:r>
          <a:r>
            <a:rPr lang="pt-BR" b="1" dirty="0" smtClean="0">
              <a:solidFill>
                <a:schemeClr val="tx1"/>
              </a:solidFill>
            </a:rPr>
            <a:t>. 8º-B </a:t>
          </a:r>
        </a:p>
      </dgm:t>
    </dgm:pt>
    <dgm:pt modelId="{956BAFC1-DE19-4890-BA30-48F5B77FC462}" type="parTrans" cxnId="{CD9442D2-4F56-431F-9596-ECE62B9CCAB1}">
      <dgm:prSet/>
      <dgm:spPr/>
      <dgm:t>
        <a:bodyPr/>
        <a:lstStyle/>
        <a:p>
          <a:endParaRPr lang="pt-BR"/>
        </a:p>
      </dgm:t>
    </dgm:pt>
    <dgm:pt modelId="{639EC86F-05AD-4AD1-B6B2-9833EAE90787}" type="sibTrans" cxnId="{CD9442D2-4F56-431F-9596-ECE62B9CCAB1}">
      <dgm:prSet/>
      <dgm:spPr/>
      <dgm:t>
        <a:bodyPr/>
        <a:lstStyle/>
        <a:p>
          <a:endParaRPr lang="pt-BR"/>
        </a:p>
      </dgm:t>
    </dgm:pt>
    <dgm:pt modelId="{A6AFE0DD-92D1-42E7-8380-D391EEE9B3EF}" type="pres">
      <dgm:prSet presAssocID="{D271D086-34F1-40A9-A32B-598AC09EFA0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61593E70-873E-42AC-BE0C-44AED880EF78}" type="pres">
      <dgm:prSet presAssocID="{98513C41-92FE-49AD-9BCC-752CFC0E4126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73A5DFD-FC5C-4707-9E5D-BC7A1A40627A}" type="pres">
      <dgm:prSet presAssocID="{BE0F62F4-8926-4B14-B706-F9AF66E0C86C}" presName="sibTrans" presStyleCnt="0"/>
      <dgm:spPr/>
    </dgm:pt>
    <dgm:pt modelId="{17FAD623-A257-4AF7-B450-4D52A2671748}" type="pres">
      <dgm:prSet presAssocID="{974015BE-1562-4B6A-A27E-292E9545B91B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44B23428-D434-4204-8DFA-CA785D750295}" type="presOf" srcId="{98513C41-92FE-49AD-9BCC-752CFC0E4126}" destId="{61593E70-873E-42AC-BE0C-44AED880EF78}" srcOrd="0" destOrd="0" presId="urn:microsoft.com/office/officeart/2005/8/layout/default"/>
    <dgm:cxn modelId="{AC815968-C5B2-4197-BE8B-891FC1B34D48}" type="presOf" srcId="{974015BE-1562-4B6A-A27E-292E9545B91B}" destId="{17FAD623-A257-4AF7-B450-4D52A2671748}" srcOrd="0" destOrd="0" presId="urn:microsoft.com/office/officeart/2005/8/layout/default"/>
    <dgm:cxn modelId="{DEA21BDE-331C-41F9-960A-60547BE8974E}" srcId="{D271D086-34F1-40A9-A32B-598AC09EFA00}" destId="{98513C41-92FE-49AD-9BCC-752CFC0E4126}" srcOrd="0" destOrd="0" parTransId="{21091A0E-9EA2-4715-93FC-07353FED130D}" sibTransId="{BE0F62F4-8926-4B14-B706-F9AF66E0C86C}"/>
    <dgm:cxn modelId="{CD9442D2-4F56-431F-9596-ECE62B9CCAB1}" srcId="{D271D086-34F1-40A9-A32B-598AC09EFA00}" destId="{974015BE-1562-4B6A-A27E-292E9545B91B}" srcOrd="1" destOrd="0" parTransId="{956BAFC1-DE19-4890-BA30-48F5B77FC462}" sibTransId="{639EC86F-05AD-4AD1-B6B2-9833EAE90787}"/>
    <dgm:cxn modelId="{A3D16BA2-D25E-4DC2-A0A2-032B4309EAB8}" type="presOf" srcId="{D271D086-34F1-40A9-A32B-598AC09EFA00}" destId="{A6AFE0DD-92D1-42E7-8380-D391EEE9B3EF}" srcOrd="0" destOrd="0" presId="urn:microsoft.com/office/officeart/2005/8/layout/default"/>
    <dgm:cxn modelId="{50BECA89-A1CF-442A-96D4-E5F660000B9C}" type="presParOf" srcId="{A6AFE0DD-92D1-42E7-8380-D391EEE9B3EF}" destId="{61593E70-873E-42AC-BE0C-44AED880EF78}" srcOrd="0" destOrd="0" presId="urn:microsoft.com/office/officeart/2005/8/layout/default"/>
    <dgm:cxn modelId="{0ED24EB6-B08C-4EC8-B458-31CEBFACAF04}" type="presParOf" srcId="{A6AFE0DD-92D1-42E7-8380-D391EEE9B3EF}" destId="{073A5DFD-FC5C-4707-9E5D-BC7A1A40627A}" srcOrd="1" destOrd="0" presId="urn:microsoft.com/office/officeart/2005/8/layout/default"/>
    <dgm:cxn modelId="{36FD72FB-3CAE-4AB6-9111-D7D406D23438}" type="presParOf" srcId="{A6AFE0DD-92D1-42E7-8380-D391EEE9B3EF}" destId="{17FAD623-A257-4AF7-B450-4D52A2671748}" srcOrd="2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271D086-34F1-40A9-A32B-598AC09EFA00}" type="doc">
      <dgm:prSet loTypeId="urn:microsoft.com/office/officeart/2005/8/layout/default" loCatId="list" qsTypeId="urn:microsoft.com/office/officeart/2005/8/quickstyle/simple1" qsCatId="simple" csTypeId="urn:microsoft.com/office/officeart/2005/8/colors/colorful3" csCatId="colorful" phldr="1"/>
      <dgm:spPr>
        <a:scene3d>
          <a:camera prst="perspectiveRelaxedModerately"/>
          <a:lightRig rig="threePt" dir="t"/>
        </a:scene3d>
      </dgm:spPr>
      <dgm:t>
        <a:bodyPr/>
        <a:lstStyle/>
        <a:p>
          <a:endParaRPr lang="pt-BR"/>
        </a:p>
      </dgm:t>
    </dgm:pt>
    <dgm:pt modelId="{9D0DCFEF-890B-4191-A70C-2947E788BAAA}">
      <dgm:prSet phldrT="[Texto]" custT="1"/>
      <dgm:spPr>
        <a:solidFill>
          <a:schemeClr val="accent3">
            <a:lumMod val="50000"/>
          </a:schemeClr>
        </a:solidFill>
      </dgm:spPr>
      <dgm:t>
        <a:bodyPr/>
        <a:lstStyle/>
        <a:p>
          <a:pPr algn="ctr"/>
          <a:r>
            <a:rPr lang="pt-BR" sz="3000" b="1" dirty="0" smtClean="0">
              <a:solidFill>
                <a:schemeClr val="tx1"/>
              </a:solidFill>
            </a:rPr>
            <a:t>Para reconhecimento Certificado: - Edital ou regulamento do exame; - Conteúdo programático;                - Abrangência, profundidade e aplicabilidade conteúdo ao exercício da função </a:t>
          </a:r>
          <a:endParaRPr lang="pt-BR" sz="3000" b="1" dirty="0">
            <a:solidFill>
              <a:schemeClr val="tx1"/>
            </a:solidFill>
          </a:endParaRPr>
        </a:p>
      </dgm:t>
    </dgm:pt>
    <dgm:pt modelId="{4C6C7961-5165-4E19-BCDA-BDEBE234E249}" type="parTrans" cxnId="{1129183B-09CB-4779-99EF-B0AF5BAC3A27}">
      <dgm:prSet/>
      <dgm:spPr/>
      <dgm:t>
        <a:bodyPr/>
        <a:lstStyle/>
        <a:p>
          <a:endParaRPr lang="pt-BR"/>
        </a:p>
      </dgm:t>
    </dgm:pt>
    <dgm:pt modelId="{98804A37-64E4-47DE-8FCF-A2FB5ECE0A92}" type="sibTrans" cxnId="{1129183B-09CB-4779-99EF-B0AF5BAC3A27}">
      <dgm:prSet/>
      <dgm:spPr/>
      <dgm:t>
        <a:bodyPr/>
        <a:lstStyle/>
        <a:p>
          <a:endParaRPr lang="pt-BR"/>
        </a:p>
      </dgm:t>
    </dgm:pt>
    <dgm:pt modelId="{DAABBACD-28C9-4222-AEBE-00541989E34B}">
      <dgm:prSet phldrT="[Texto]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bg1"/>
              </a:solidFill>
            </a:rPr>
            <a:t>Inicial: Provas ou provas e títulos;</a:t>
          </a:r>
        </a:p>
        <a:p>
          <a:r>
            <a:rPr lang="pt-BR" b="1" dirty="0" smtClean="0">
              <a:solidFill>
                <a:schemeClr val="bg1"/>
              </a:solidFill>
            </a:rPr>
            <a:t>Exceção: renovação </a:t>
          </a:r>
          <a:endParaRPr lang="pt-BR" b="1" dirty="0">
            <a:solidFill>
              <a:schemeClr val="bg1"/>
            </a:solidFill>
          </a:endParaRPr>
        </a:p>
      </dgm:t>
    </dgm:pt>
    <dgm:pt modelId="{A1F760A7-3EB1-40B0-B5BA-2E8E4DDD5BA3}" type="parTrans" cxnId="{68AB3CCB-1099-428B-9B8B-260835BD257D}">
      <dgm:prSet/>
      <dgm:spPr/>
      <dgm:t>
        <a:bodyPr/>
        <a:lstStyle/>
        <a:p>
          <a:endParaRPr lang="pt-BR"/>
        </a:p>
      </dgm:t>
    </dgm:pt>
    <dgm:pt modelId="{97E9D8D5-41D2-4604-AEEA-83D178CFDB65}" type="sibTrans" cxnId="{68AB3CCB-1099-428B-9B8B-260835BD257D}">
      <dgm:prSet/>
      <dgm:spPr/>
      <dgm:t>
        <a:bodyPr/>
        <a:lstStyle/>
        <a:p>
          <a:endParaRPr lang="pt-BR"/>
        </a:p>
      </dgm:t>
    </dgm:pt>
    <dgm:pt modelId="{56E79144-178D-4AE4-8C5D-7D535B28F748}">
      <dgm:prSet phldrT="[Texto]"/>
      <dgm:spPr>
        <a:solidFill>
          <a:srgbClr val="002060"/>
        </a:solidFill>
      </dgm:spPr>
      <dgm:t>
        <a:bodyPr/>
        <a:lstStyle/>
        <a:p>
          <a:r>
            <a:rPr lang="pt-BR" b="1" dirty="0" smtClean="0"/>
            <a:t>Obrigatório incluir processo de qualificação (c/ participação em cursos e eventos de capacitação com comprovação pública de obtenção e presença)</a:t>
          </a:r>
          <a:endParaRPr lang="pt-BR" b="1" dirty="0"/>
        </a:p>
      </dgm:t>
    </dgm:pt>
    <dgm:pt modelId="{B015F715-948E-417C-9B38-A1D0320707F5}" type="parTrans" cxnId="{5125B154-B969-42C6-9224-FE6B47F2E378}">
      <dgm:prSet/>
      <dgm:spPr/>
      <dgm:t>
        <a:bodyPr/>
        <a:lstStyle/>
        <a:p>
          <a:endParaRPr lang="pt-BR"/>
        </a:p>
      </dgm:t>
    </dgm:pt>
    <dgm:pt modelId="{E3CFA9D1-EBC6-4E54-A1F7-E2D6C452885A}" type="sibTrans" cxnId="{5125B154-B969-42C6-9224-FE6B47F2E378}">
      <dgm:prSet/>
      <dgm:spPr/>
      <dgm:t>
        <a:bodyPr/>
        <a:lstStyle/>
        <a:p>
          <a:endParaRPr lang="pt-BR"/>
        </a:p>
      </dgm:t>
    </dgm:pt>
    <dgm:pt modelId="{D95CB2E6-E727-4693-A926-43AD0EDDFAEE}">
      <dgm:prSet phldrT="[Texto]"/>
      <dgm:spPr/>
      <dgm:t>
        <a:bodyPr/>
        <a:lstStyle/>
        <a:p>
          <a:r>
            <a:rPr lang="pt-BR" b="1" dirty="0" smtClean="0"/>
            <a:t>Validade máxima de 4 anos</a:t>
          </a:r>
          <a:endParaRPr lang="pt-BR" b="1" dirty="0"/>
        </a:p>
      </dgm:t>
    </dgm:pt>
    <dgm:pt modelId="{7C273036-013C-4598-81E6-44582EF7695C}" type="parTrans" cxnId="{61EEC36F-6C1E-417A-ADA2-509D79C3434A}">
      <dgm:prSet/>
      <dgm:spPr/>
      <dgm:t>
        <a:bodyPr/>
        <a:lstStyle/>
        <a:p>
          <a:endParaRPr lang="pt-BR"/>
        </a:p>
      </dgm:t>
    </dgm:pt>
    <dgm:pt modelId="{7F8C21CB-48B5-4F70-A714-68DA82353287}" type="sibTrans" cxnId="{61EEC36F-6C1E-417A-ADA2-509D79C3434A}">
      <dgm:prSet/>
      <dgm:spPr/>
      <dgm:t>
        <a:bodyPr/>
        <a:lstStyle/>
        <a:p>
          <a:endParaRPr lang="pt-BR"/>
        </a:p>
      </dgm:t>
    </dgm:pt>
    <dgm:pt modelId="{A6AFE0DD-92D1-42E7-8380-D391EEE9B3EF}" type="pres">
      <dgm:prSet presAssocID="{D271D086-34F1-40A9-A32B-598AC09EFA0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EFA17C31-FB3D-4D31-A680-41635A7D87F6}" type="pres">
      <dgm:prSet presAssocID="{9D0DCFEF-890B-4191-A70C-2947E788BAA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7C08266-69D9-4CB8-88B8-200FBD713ECC}" type="pres">
      <dgm:prSet presAssocID="{98804A37-64E4-47DE-8FCF-A2FB5ECE0A92}" presName="sibTrans" presStyleCnt="0"/>
      <dgm:spPr/>
      <dgm:t>
        <a:bodyPr/>
        <a:lstStyle/>
        <a:p>
          <a:endParaRPr lang="pt-BR"/>
        </a:p>
      </dgm:t>
    </dgm:pt>
    <dgm:pt modelId="{60739224-D7C0-4B09-9AF3-7C496001D998}" type="pres">
      <dgm:prSet presAssocID="{DAABBACD-28C9-4222-AEBE-00541989E34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21C80F9-6B1F-40ED-ADB2-1A8F85055C2C}" type="pres">
      <dgm:prSet presAssocID="{97E9D8D5-41D2-4604-AEEA-83D178CFDB65}" presName="sibTrans" presStyleCnt="0"/>
      <dgm:spPr/>
      <dgm:t>
        <a:bodyPr/>
        <a:lstStyle/>
        <a:p>
          <a:endParaRPr lang="pt-BR"/>
        </a:p>
      </dgm:t>
    </dgm:pt>
    <dgm:pt modelId="{D1280527-F8E7-46B6-872D-8D1146C57FAE}" type="pres">
      <dgm:prSet presAssocID="{56E79144-178D-4AE4-8C5D-7D535B28F748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53D5081-33CA-48CE-9858-A17F0DEC647D}" type="pres">
      <dgm:prSet presAssocID="{E3CFA9D1-EBC6-4E54-A1F7-E2D6C452885A}" presName="sibTrans" presStyleCnt="0"/>
      <dgm:spPr/>
      <dgm:t>
        <a:bodyPr/>
        <a:lstStyle/>
        <a:p>
          <a:endParaRPr lang="pt-BR"/>
        </a:p>
      </dgm:t>
    </dgm:pt>
    <dgm:pt modelId="{C1CF6857-6809-4D1E-96B9-34ABC502C8FA}" type="pres">
      <dgm:prSet presAssocID="{D95CB2E6-E727-4693-A926-43AD0EDDFAE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ECCAE909-B40C-4D57-8759-7080001B6466}" type="presOf" srcId="{D271D086-34F1-40A9-A32B-598AC09EFA00}" destId="{A6AFE0DD-92D1-42E7-8380-D391EEE9B3EF}" srcOrd="0" destOrd="0" presId="urn:microsoft.com/office/officeart/2005/8/layout/default"/>
    <dgm:cxn modelId="{5125B154-B969-42C6-9224-FE6B47F2E378}" srcId="{D271D086-34F1-40A9-A32B-598AC09EFA00}" destId="{56E79144-178D-4AE4-8C5D-7D535B28F748}" srcOrd="2" destOrd="0" parTransId="{B015F715-948E-417C-9B38-A1D0320707F5}" sibTransId="{E3CFA9D1-EBC6-4E54-A1F7-E2D6C452885A}"/>
    <dgm:cxn modelId="{866B8FB3-3B05-40AE-A3B5-32AE5CBCC3AB}" type="presOf" srcId="{56E79144-178D-4AE4-8C5D-7D535B28F748}" destId="{D1280527-F8E7-46B6-872D-8D1146C57FAE}" srcOrd="0" destOrd="0" presId="urn:microsoft.com/office/officeart/2005/8/layout/default"/>
    <dgm:cxn modelId="{61EEC36F-6C1E-417A-ADA2-509D79C3434A}" srcId="{D271D086-34F1-40A9-A32B-598AC09EFA00}" destId="{D95CB2E6-E727-4693-A926-43AD0EDDFAEE}" srcOrd="3" destOrd="0" parTransId="{7C273036-013C-4598-81E6-44582EF7695C}" sibTransId="{7F8C21CB-48B5-4F70-A714-68DA82353287}"/>
    <dgm:cxn modelId="{7D4AB11B-2D47-44AC-8A88-488CF55576E0}" type="presOf" srcId="{DAABBACD-28C9-4222-AEBE-00541989E34B}" destId="{60739224-D7C0-4B09-9AF3-7C496001D998}" srcOrd="0" destOrd="0" presId="urn:microsoft.com/office/officeart/2005/8/layout/default"/>
    <dgm:cxn modelId="{765D9BAA-B71A-47EA-B274-FAFDE83F8688}" type="presOf" srcId="{D95CB2E6-E727-4693-A926-43AD0EDDFAEE}" destId="{C1CF6857-6809-4D1E-96B9-34ABC502C8FA}" srcOrd="0" destOrd="0" presId="urn:microsoft.com/office/officeart/2005/8/layout/default"/>
    <dgm:cxn modelId="{609B0F9F-1273-410C-BED7-4D3540CC92C8}" type="presOf" srcId="{9D0DCFEF-890B-4191-A70C-2947E788BAAA}" destId="{EFA17C31-FB3D-4D31-A680-41635A7D87F6}" srcOrd="0" destOrd="0" presId="urn:microsoft.com/office/officeart/2005/8/layout/default"/>
    <dgm:cxn modelId="{68AB3CCB-1099-428B-9B8B-260835BD257D}" srcId="{D271D086-34F1-40A9-A32B-598AC09EFA00}" destId="{DAABBACD-28C9-4222-AEBE-00541989E34B}" srcOrd="1" destOrd="0" parTransId="{A1F760A7-3EB1-40B0-B5BA-2E8E4DDD5BA3}" sibTransId="{97E9D8D5-41D2-4604-AEEA-83D178CFDB65}"/>
    <dgm:cxn modelId="{1129183B-09CB-4779-99EF-B0AF5BAC3A27}" srcId="{D271D086-34F1-40A9-A32B-598AC09EFA00}" destId="{9D0DCFEF-890B-4191-A70C-2947E788BAAA}" srcOrd="0" destOrd="0" parTransId="{4C6C7961-5165-4E19-BCDA-BDEBE234E249}" sibTransId="{98804A37-64E4-47DE-8FCF-A2FB5ECE0A92}"/>
    <dgm:cxn modelId="{59B4C21C-CC14-4E67-91B7-5B047E7BE388}" type="presParOf" srcId="{A6AFE0DD-92D1-42E7-8380-D391EEE9B3EF}" destId="{EFA17C31-FB3D-4D31-A680-41635A7D87F6}" srcOrd="0" destOrd="0" presId="urn:microsoft.com/office/officeart/2005/8/layout/default"/>
    <dgm:cxn modelId="{702344D6-C6DA-496C-B30A-94D08CF9D074}" type="presParOf" srcId="{A6AFE0DD-92D1-42E7-8380-D391EEE9B3EF}" destId="{07C08266-69D9-4CB8-88B8-200FBD713ECC}" srcOrd="1" destOrd="0" presId="urn:microsoft.com/office/officeart/2005/8/layout/default"/>
    <dgm:cxn modelId="{DE157B0B-4AAF-4332-BC9A-AC1F9B69A1B3}" type="presParOf" srcId="{A6AFE0DD-92D1-42E7-8380-D391EEE9B3EF}" destId="{60739224-D7C0-4B09-9AF3-7C496001D998}" srcOrd="2" destOrd="0" presId="urn:microsoft.com/office/officeart/2005/8/layout/default"/>
    <dgm:cxn modelId="{72AF865D-8483-4972-8CE2-7F71808130F3}" type="presParOf" srcId="{A6AFE0DD-92D1-42E7-8380-D391EEE9B3EF}" destId="{821C80F9-6B1F-40ED-ADB2-1A8F85055C2C}" srcOrd="3" destOrd="0" presId="urn:microsoft.com/office/officeart/2005/8/layout/default"/>
    <dgm:cxn modelId="{F3814D29-1BFA-4153-8B22-B5C8CA409CDB}" type="presParOf" srcId="{A6AFE0DD-92D1-42E7-8380-D391EEE9B3EF}" destId="{D1280527-F8E7-46B6-872D-8D1146C57FAE}" srcOrd="4" destOrd="0" presId="urn:microsoft.com/office/officeart/2005/8/layout/default"/>
    <dgm:cxn modelId="{D7D829BD-8454-47AF-9B34-293A58B5DABD}" type="presParOf" srcId="{A6AFE0DD-92D1-42E7-8380-D391EEE9B3EF}" destId="{853D5081-33CA-48CE-9858-A17F0DEC647D}" srcOrd="5" destOrd="0" presId="urn:microsoft.com/office/officeart/2005/8/layout/default"/>
    <dgm:cxn modelId="{223B4748-58B1-48A2-89D7-89E3DE157AA6}" type="presParOf" srcId="{A6AFE0DD-92D1-42E7-8380-D391EEE9B3EF}" destId="{C1CF6857-6809-4D1E-96B9-34ABC502C8FA}" srcOrd="6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7664684-C5DE-4DEF-ADF2-2848679E9CD1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4089349F-DB98-4EDD-96DF-BE83D5C6ED6C}">
      <dgm:prSet phldrT="[Texto]" custT="1"/>
      <dgm:spPr>
        <a:solidFill>
          <a:srgbClr val="002060"/>
        </a:solidFill>
      </dgm:spPr>
      <dgm:t>
        <a:bodyPr/>
        <a:lstStyle/>
        <a:p>
          <a:r>
            <a:rPr lang="pt-BR" sz="3000" b="1" dirty="0" smtClean="0">
              <a:solidFill>
                <a:srgbClr val="FFFF00"/>
              </a:solidFill>
            </a:rPr>
            <a:t>Requisito inc. IV art. 8º-B: Formação Superior</a:t>
          </a:r>
          <a:endParaRPr lang="pt-BR" sz="3000" b="1" dirty="0">
            <a:solidFill>
              <a:srgbClr val="FFFF00"/>
            </a:solidFill>
          </a:endParaRPr>
        </a:p>
      </dgm:t>
    </dgm:pt>
    <dgm:pt modelId="{6AC8F82E-C3A4-47E0-A0DB-80F00ADFCA40}" type="parTrans" cxnId="{971B0A40-D6BF-4F3E-A9D9-286D2AFDA6AF}">
      <dgm:prSet/>
      <dgm:spPr/>
      <dgm:t>
        <a:bodyPr/>
        <a:lstStyle/>
        <a:p>
          <a:endParaRPr lang="pt-BR" b="1">
            <a:solidFill>
              <a:srgbClr val="FFFF00"/>
            </a:solidFill>
          </a:endParaRPr>
        </a:p>
      </dgm:t>
    </dgm:pt>
    <dgm:pt modelId="{2C2F8EBE-F4EF-40D4-B560-C71A5C7B731F}" type="sibTrans" cxnId="{971B0A40-D6BF-4F3E-A9D9-286D2AFDA6AF}">
      <dgm:prSet/>
      <dgm:spPr/>
      <dgm:t>
        <a:bodyPr/>
        <a:lstStyle/>
        <a:p>
          <a:endParaRPr lang="pt-BR" b="1">
            <a:solidFill>
              <a:srgbClr val="FFFF00"/>
            </a:solidFill>
          </a:endParaRPr>
        </a:p>
      </dgm:t>
    </dgm:pt>
    <dgm:pt modelId="{99DCF186-6E82-43D6-9AF8-CF77C51C9AE3}">
      <dgm:prSet phldrT="[Texto]" custT="1"/>
      <dgm:spPr>
        <a:solidFill>
          <a:srgbClr val="002060"/>
        </a:solidFill>
      </dgm:spPr>
      <dgm:t>
        <a:bodyPr/>
        <a:lstStyle/>
        <a:p>
          <a:r>
            <a:rPr lang="pt-BR" sz="3000" b="1" dirty="0" smtClean="0">
              <a:solidFill>
                <a:srgbClr val="FFFF00"/>
              </a:solidFill>
            </a:rPr>
            <a:t>Requisito inc. IV art. 8º-B: Experiência</a:t>
          </a:r>
          <a:endParaRPr lang="pt-BR" sz="3000" b="1" dirty="0">
            <a:solidFill>
              <a:srgbClr val="FFFF00"/>
            </a:solidFill>
          </a:endParaRPr>
        </a:p>
      </dgm:t>
    </dgm:pt>
    <dgm:pt modelId="{5A5BC3C7-C5BB-4307-8127-35FAD8FB0724}" type="parTrans" cxnId="{64625319-98E9-4B34-8327-1357920886CC}">
      <dgm:prSet/>
      <dgm:spPr/>
      <dgm:t>
        <a:bodyPr/>
        <a:lstStyle/>
        <a:p>
          <a:endParaRPr lang="pt-BR" b="1">
            <a:solidFill>
              <a:srgbClr val="FFFF00"/>
            </a:solidFill>
          </a:endParaRPr>
        </a:p>
      </dgm:t>
    </dgm:pt>
    <dgm:pt modelId="{738DB026-5D66-4042-96F3-C4006A4CBFE8}" type="sibTrans" cxnId="{64625319-98E9-4B34-8327-1357920886CC}">
      <dgm:prSet/>
      <dgm:spPr/>
      <dgm:t>
        <a:bodyPr/>
        <a:lstStyle/>
        <a:p>
          <a:endParaRPr lang="pt-BR" b="1">
            <a:solidFill>
              <a:srgbClr val="FFFF00"/>
            </a:solidFill>
          </a:endParaRPr>
        </a:p>
      </dgm:t>
    </dgm:pt>
    <dgm:pt modelId="{F700524D-76CA-4811-AC7B-8C4C2C7CA5CA}" type="pres">
      <dgm:prSet presAssocID="{17664684-C5DE-4DEF-ADF2-2848679E9CD1}" presName="Name0" presStyleCnt="0">
        <dgm:presLayoutVars>
          <dgm:dir/>
          <dgm:resizeHandles val="exact"/>
        </dgm:presLayoutVars>
      </dgm:prSet>
      <dgm:spPr/>
    </dgm:pt>
    <dgm:pt modelId="{34DF3A85-06A7-49B4-8C4B-4542D20AB534}" type="pres">
      <dgm:prSet presAssocID="{4089349F-DB98-4EDD-96DF-BE83D5C6ED6C}" presName="node" presStyleLbl="node1" presStyleIdx="0" presStyleCnt="2" custScaleY="3466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1155DB8-1742-4929-BDA6-779E67198654}" type="pres">
      <dgm:prSet presAssocID="{2C2F8EBE-F4EF-40D4-B560-C71A5C7B731F}" presName="sibTrans" presStyleLbl="sibTrans2D1" presStyleIdx="0" presStyleCnt="1"/>
      <dgm:spPr/>
      <dgm:t>
        <a:bodyPr/>
        <a:lstStyle/>
        <a:p>
          <a:endParaRPr lang="pt-BR"/>
        </a:p>
      </dgm:t>
    </dgm:pt>
    <dgm:pt modelId="{E6380609-3D77-4E0B-8457-162F2924634E}" type="pres">
      <dgm:prSet presAssocID="{2C2F8EBE-F4EF-40D4-B560-C71A5C7B731F}" presName="connectorText" presStyleLbl="sibTrans2D1" presStyleIdx="0" presStyleCnt="1"/>
      <dgm:spPr/>
      <dgm:t>
        <a:bodyPr/>
        <a:lstStyle/>
        <a:p>
          <a:endParaRPr lang="pt-BR"/>
        </a:p>
      </dgm:t>
    </dgm:pt>
    <dgm:pt modelId="{6555B120-CFCF-4D8D-BB07-95A03FFF0F47}" type="pres">
      <dgm:prSet presAssocID="{99DCF186-6E82-43D6-9AF8-CF77C51C9AE3}" presName="node" presStyleLbl="node1" presStyleIdx="1" presStyleCnt="2" custScaleY="2697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3AC608D0-6740-4695-963B-72BA1955A655}" type="presOf" srcId="{17664684-C5DE-4DEF-ADF2-2848679E9CD1}" destId="{F700524D-76CA-4811-AC7B-8C4C2C7CA5CA}" srcOrd="0" destOrd="0" presId="urn:microsoft.com/office/officeart/2005/8/layout/process1"/>
    <dgm:cxn modelId="{971B0A40-D6BF-4F3E-A9D9-286D2AFDA6AF}" srcId="{17664684-C5DE-4DEF-ADF2-2848679E9CD1}" destId="{4089349F-DB98-4EDD-96DF-BE83D5C6ED6C}" srcOrd="0" destOrd="0" parTransId="{6AC8F82E-C3A4-47E0-A0DB-80F00ADFCA40}" sibTransId="{2C2F8EBE-F4EF-40D4-B560-C71A5C7B731F}"/>
    <dgm:cxn modelId="{64625319-98E9-4B34-8327-1357920886CC}" srcId="{17664684-C5DE-4DEF-ADF2-2848679E9CD1}" destId="{99DCF186-6E82-43D6-9AF8-CF77C51C9AE3}" srcOrd="1" destOrd="0" parTransId="{5A5BC3C7-C5BB-4307-8127-35FAD8FB0724}" sibTransId="{738DB026-5D66-4042-96F3-C4006A4CBFE8}"/>
    <dgm:cxn modelId="{C6D77132-556B-41AE-A3AB-DFD79E694A76}" type="presOf" srcId="{2C2F8EBE-F4EF-40D4-B560-C71A5C7B731F}" destId="{A1155DB8-1742-4929-BDA6-779E67198654}" srcOrd="0" destOrd="0" presId="urn:microsoft.com/office/officeart/2005/8/layout/process1"/>
    <dgm:cxn modelId="{4DA39C21-62EA-41BE-B812-8D1330563495}" type="presOf" srcId="{2C2F8EBE-F4EF-40D4-B560-C71A5C7B731F}" destId="{E6380609-3D77-4E0B-8457-162F2924634E}" srcOrd="1" destOrd="0" presId="urn:microsoft.com/office/officeart/2005/8/layout/process1"/>
    <dgm:cxn modelId="{107B3EF9-6BCC-424B-9C2D-09CEC47E84CE}" type="presOf" srcId="{99DCF186-6E82-43D6-9AF8-CF77C51C9AE3}" destId="{6555B120-CFCF-4D8D-BB07-95A03FFF0F47}" srcOrd="0" destOrd="0" presId="urn:microsoft.com/office/officeart/2005/8/layout/process1"/>
    <dgm:cxn modelId="{883179D4-6968-4F62-B516-FB904313D122}" type="presOf" srcId="{4089349F-DB98-4EDD-96DF-BE83D5C6ED6C}" destId="{34DF3A85-06A7-49B4-8C4B-4542D20AB534}" srcOrd="0" destOrd="0" presId="urn:microsoft.com/office/officeart/2005/8/layout/process1"/>
    <dgm:cxn modelId="{0B273458-B8C9-47CA-8620-5EED33BEAD8E}" type="presParOf" srcId="{F700524D-76CA-4811-AC7B-8C4C2C7CA5CA}" destId="{34DF3A85-06A7-49B4-8C4B-4542D20AB534}" srcOrd="0" destOrd="0" presId="urn:microsoft.com/office/officeart/2005/8/layout/process1"/>
    <dgm:cxn modelId="{FA99C37E-C323-4CEE-8D1B-FE087A75C071}" type="presParOf" srcId="{F700524D-76CA-4811-AC7B-8C4C2C7CA5CA}" destId="{A1155DB8-1742-4929-BDA6-779E67198654}" srcOrd="1" destOrd="0" presId="urn:microsoft.com/office/officeart/2005/8/layout/process1"/>
    <dgm:cxn modelId="{1579EBB7-70C5-4109-AAA6-6E8105CA62A3}" type="presParOf" srcId="{A1155DB8-1742-4929-BDA6-779E67198654}" destId="{E6380609-3D77-4E0B-8457-162F2924634E}" srcOrd="0" destOrd="0" presId="urn:microsoft.com/office/officeart/2005/8/layout/process1"/>
    <dgm:cxn modelId="{8473D6C8-6F40-444D-B62F-53014947A4E9}" type="presParOf" srcId="{F700524D-76CA-4811-AC7B-8C4C2C7CA5CA}" destId="{6555B120-CFCF-4D8D-BB07-95A03FFF0F47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7664684-C5DE-4DEF-ADF2-2848679E9CD1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2B6DE3D0-7763-47F2-A719-0ED10EB11FF2}">
      <dgm:prSet phldrT="[Texto]" custT="1"/>
      <dgm:spPr>
        <a:solidFill>
          <a:schemeClr val="accent4">
            <a:lumMod val="95000"/>
            <a:lumOff val="5000"/>
          </a:schemeClr>
        </a:solidFill>
        <a:scene3d>
          <a:camera prst="perspectiveRelaxedModerately"/>
          <a:lightRig rig="threePt" dir="t"/>
        </a:scene3d>
      </dgm:spPr>
      <dgm:t>
        <a:bodyPr/>
        <a:lstStyle/>
        <a:p>
          <a:r>
            <a:rPr lang="pt-BR" sz="3000" b="1" dirty="0" smtClean="0"/>
            <a:t>Critérios estabelecidos na legislação RPPS ou pelo conselho deliberativo do RPPS</a:t>
          </a:r>
          <a:endParaRPr lang="pt-BR" sz="3000" b="1" dirty="0"/>
        </a:p>
      </dgm:t>
    </dgm:pt>
    <dgm:pt modelId="{F4DEA3CA-9E93-47C6-8AB0-5CCC465E3B27}" type="parTrans" cxnId="{36074CA9-6979-4C2F-B391-ED6EFB7B8387}">
      <dgm:prSet/>
      <dgm:spPr/>
      <dgm:t>
        <a:bodyPr/>
        <a:lstStyle/>
        <a:p>
          <a:endParaRPr lang="pt-BR" b="1"/>
        </a:p>
      </dgm:t>
    </dgm:pt>
    <dgm:pt modelId="{F5982C6B-1B68-4EBD-B090-8C0E72C3CA98}" type="sibTrans" cxnId="{36074CA9-6979-4C2F-B391-ED6EFB7B8387}">
      <dgm:prSet/>
      <dgm:spPr/>
      <dgm:t>
        <a:bodyPr/>
        <a:lstStyle/>
        <a:p>
          <a:endParaRPr lang="pt-BR" b="1"/>
        </a:p>
      </dgm:t>
    </dgm:pt>
    <dgm:pt modelId="{4089349F-DB98-4EDD-96DF-BE83D5C6ED6C}">
      <dgm:prSet phldrT="[Texto]" custT="1"/>
      <dgm:spPr>
        <a:solidFill>
          <a:schemeClr val="accent4">
            <a:lumMod val="95000"/>
            <a:lumOff val="5000"/>
          </a:schemeClr>
        </a:solidFill>
        <a:scene3d>
          <a:camera prst="perspectiveRelaxedModerately"/>
          <a:lightRig rig="threePt" dir="t"/>
        </a:scene3d>
      </dgm:spPr>
      <dgm:t>
        <a:bodyPr/>
        <a:lstStyle/>
        <a:p>
          <a:r>
            <a:rPr lang="pt-BR" sz="3000" b="1" dirty="0" smtClean="0"/>
            <a:t>Aplicado p/ posse ou recondução após publicação da Portaria </a:t>
          </a:r>
          <a:endParaRPr lang="pt-BR" sz="3000" b="1" dirty="0"/>
        </a:p>
      </dgm:t>
    </dgm:pt>
    <dgm:pt modelId="{2C2F8EBE-F4EF-40D4-B560-C71A5C7B731F}" type="sibTrans" cxnId="{971B0A40-D6BF-4F3E-A9D9-286D2AFDA6AF}">
      <dgm:prSet/>
      <dgm:spPr/>
      <dgm:t>
        <a:bodyPr/>
        <a:lstStyle/>
        <a:p>
          <a:endParaRPr lang="pt-BR" b="1"/>
        </a:p>
      </dgm:t>
    </dgm:pt>
    <dgm:pt modelId="{6AC8F82E-C3A4-47E0-A0DB-80F00ADFCA40}" type="parTrans" cxnId="{971B0A40-D6BF-4F3E-A9D9-286D2AFDA6AF}">
      <dgm:prSet/>
      <dgm:spPr/>
      <dgm:t>
        <a:bodyPr/>
        <a:lstStyle/>
        <a:p>
          <a:endParaRPr lang="pt-BR" b="1"/>
        </a:p>
      </dgm:t>
    </dgm:pt>
    <dgm:pt modelId="{F700524D-76CA-4811-AC7B-8C4C2C7CA5CA}" type="pres">
      <dgm:prSet presAssocID="{17664684-C5DE-4DEF-ADF2-2848679E9CD1}" presName="Name0" presStyleCnt="0">
        <dgm:presLayoutVars>
          <dgm:dir/>
          <dgm:resizeHandles val="exact"/>
        </dgm:presLayoutVars>
      </dgm:prSet>
      <dgm:spPr/>
    </dgm:pt>
    <dgm:pt modelId="{34DF3A85-06A7-49B4-8C4B-4542D20AB534}" type="pres">
      <dgm:prSet presAssocID="{4089349F-DB98-4EDD-96DF-BE83D5C6ED6C}" presName="node" presStyleLbl="node1" presStyleIdx="0" presStyleCnt="2" custScaleY="5441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1155DB8-1742-4929-BDA6-779E67198654}" type="pres">
      <dgm:prSet presAssocID="{2C2F8EBE-F4EF-40D4-B560-C71A5C7B731F}" presName="sibTrans" presStyleLbl="sibTrans2D1" presStyleIdx="0" presStyleCnt="1"/>
      <dgm:spPr/>
      <dgm:t>
        <a:bodyPr/>
        <a:lstStyle/>
        <a:p>
          <a:endParaRPr lang="pt-BR"/>
        </a:p>
      </dgm:t>
    </dgm:pt>
    <dgm:pt modelId="{E6380609-3D77-4E0B-8457-162F2924634E}" type="pres">
      <dgm:prSet presAssocID="{2C2F8EBE-F4EF-40D4-B560-C71A5C7B731F}" presName="connectorText" presStyleLbl="sibTrans2D1" presStyleIdx="0" presStyleCnt="1"/>
      <dgm:spPr/>
      <dgm:t>
        <a:bodyPr/>
        <a:lstStyle/>
        <a:p>
          <a:endParaRPr lang="pt-BR"/>
        </a:p>
      </dgm:t>
    </dgm:pt>
    <dgm:pt modelId="{B738CB96-2C4E-4E24-9299-7C18AA2CFBBB}" type="pres">
      <dgm:prSet presAssocID="{2B6DE3D0-7763-47F2-A719-0ED10EB11FF2}" presName="node" presStyleLbl="node1" presStyleIdx="1" presStyleCnt="2" custScaleY="58706" custLinFactNeighborX="-1039" custLinFactNeighborY="296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36074CA9-6979-4C2F-B391-ED6EFB7B8387}" srcId="{17664684-C5DE-4DEF-ADF2-2848679E9CD1}" destId="{2B6DE3D0-7763-47F2-A719-0ED10EB11FF2}" srcOrd="1" destOrd="0" parTransId="{F4DEA3CA-9E93-47C6-8AB0-5CCC465E3B27}" sibTransId="{F5982C6B-1B68-4EBD-B090-8C0E72C3CA98}"/>
    <dgm:cxn modelId="{518E7F51-7C5A-4390-8F2F-3AC1B30DB8E9}" type="presOf" srcId="{2B6DE3D0-7763-47F2-A719-0ED10EB11FF2}" destId="{B738CB96-2C4E-4E24-9299-7C18AA2CFBBB}" srcOrd="0" destOrd="0" presId="urn:microsoft.com/office/officeart/2005/8/layout/process1"/>
    <dgm:cxn modelId="{F3DFD935-DEAD-4D1A-A916-90FF3D039D3A}" type="presOf" srcId="{2C2F8EBE-F4EF-40D4-B560-C71A5C7B731F}" destId="{A1155DB8-1742-4929-BDA6-779E67198654}" srcOrd="0" destOrd="0" presId="urn:microsoft.com/office/officeart/2005/8/layout/process1"/>
    <dgm:cxn modelId="{6B7E082B-E243-49CF-BF15-322FDCC5EECB}" type="presOf" srcId="{17664684-C5DE-4DEF-ADF2-2848679E9CD1}" destId="{F700524D-76CA-4811-AC7B-8C4C2C7CA5CA}" srcOrd="0" destOrd="0" presId="urn:microsoft.com/office/officeart/2005/8/layout/process1"/>
    <dgm:cxn modelId="{DEF61D30-72F1-4B02-823B-58E665330699}" type="presOf" srcId="{4089349F-DB98-4EDD-96DF-BE83D5C6ED6C}" destId="{34DF3A85-06A7-49B4-8C4B-4542D20AB534}" srcOrd="0" destOrd="0" presId="urn:microsoft.com/office/officeart/2005/8/layout/process1"/>
    <dgm:cxn modelId="{1F29BCA1-C911-45A4-8AD2-F061FD383321}" type="presOf" srcId="{2C2F8EBE-F4EF-40D4-B560-C71A5C7B731F}" destId="{E6380609-3D77-4E0B-8457-162F2924634E}" srcOrd="1" destOrd="0" presId="urn:microsoft.com/office/officeart/2005/8/layout/process1"/>
    <dgm:cxn modelId="{971B0A40-D6BF-4F3E-A9D9-286D2AFDA6AF}" srcId="{17664684-C5DE-4DEF-ADF2-2848679E9CD1}" destId="{4089349F-DB98-4EDD-96DF-BE83D5C6ED6C}" srcOrd="0" destOrd="0" parTransId="{6AC8F82E-C3A4-47E0-A0DB-80F00ADFCA40}" sibTransId="{2C2F8EBE-F4EF-40D4-B560-C71A5C7B731F}"/>
    <dgm:cxn modelId="{7C10B140-78EB-402C-A9DC-BF64C61D3EB1}" type="presParOf" srcId="{F700524D-76CA-4811-AC7B-8C4C2C7CA5CA}" destId="{34DF3A85-06A7-49B4-8C4B-4542D20AB534}" srcOrd="0" destOrd="0" presId="urn:microsoft.com/office/officeart/2005/8/layout/process1"/>
    <dgm:cxn modelId="{A2C3C460-5BBF-44BC-A444-3871BA518EAA}" type="presParOf" srcId="{F700524D-76CA-4811-AC7B-8C4C2C7CA5CA}" destId="{A1155DB8-1742-4929-BDA6-779E67198654}" srcOrd="1" destOrd="0" presId="urn:microsoft.com/office/officeart/2005/8/layout/process1"/>
    <dgm:cxn modelId="{FBDAAEB4-87D4-4C37-BCC0-66274EA7B530}" type="presParOf" srcId="{A1155DB8-1742-4929-BDA6-779E67198654}" destId="{E6380609-3D77-4E0B-8457-162F2924634E}" srcOrd="0" destOrd="0" presId="urn:microsoft.com/office/officeart/2005/8/layout/process1"/>
    <dgm:cxn modelId="{9D64EC3D-DA74-435C-A60B-79CA83998EAC}" type="presParOf" srcId="{F700524D-76CA-4811-AC7B-8C4C2C7CA5CA}" destId="{B738CB96-2C4E-4E24-9299-7C18AA2CFBBB}" srcOrd="2" destOrd="0" presId="urn:microsoft.com/office/officeart/2005/8/layout/process1"/>
  </dgm:cxnLst>
  <dgm:bg>
    <a:noFill/>
  </dgm:bg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17664684-C5DE-4DEF-ADF2-2848679E9CD1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2B6DE3D0-7763-47F2-A719-0ED10EB11FF2}">
      <dgm:prSet phldrT="[Texto]" custT="1"/>
      <dgm:spPr>
        <a:solidFill>
          <a:srgbClr val="002060"/>
        </a:solidFill>
      </dgm:spPr>
      <dgm:t>
        <a:bodyPr/>
        <a:lstStyle/>
        <a:p>
          <a:r>
            <a:rPr lang="pt-BR" sz="3000" b="1" dirty="0" smtClean="0"/>
            <a:t>Áreas financeira, administrativa, contábil, jurídica, de fiscalização, atuarial ou de auditoria </a:t>
          </a:r>
          <a:endParaRPr lang="pt-BR" sz="3000" b="1" dirty="0"/>
        </a:p>
      </dgm:t>
    </dgm:pt>
    <dgm:pt modelId="{F4DEA3CA-9E93-47C6-8AB0-5CCC465E3B27}" type="parTrans" cxnId="{36074CA9-6979-4C2F-B391-ED6EFB7B8387}">
      <dgm:prSet/>
      <dgm:spPr/>
      <dgm:t>
        <a:bodyPr/>
        <a:lstStyle/>
        <a:p>
          <a:endParaRPr lang="pt-BR" b="1"/>
        </a:p>
      </dgm:t>
    </dgm:pt>
    <dgm:pt modelId="{F5982C6B-1B68-4EBD-B090-8C0E72C3CA98}" type="sibTrans" cxnId="{36074CA9-6979-4C2F-B391-ED6EFB7B8387}">
      <dgm:prSet/>
      <dgm:spPr/>
      <dgm:t>
        <a:bodyPr/>
        <a:lstStyle/>
        <a:p>
          <a:endParaRPr lang="pt-BR" b="1"/>
        </a:p>
      </dgm:t>
    </dgm:pt>
    <dgm:pt modelId="{4089349F-DB98-4EDD-96DF-BE83D5C6ED6C}">
      <dgm:prSet phldrT="[Texto]" custT="1"/>
      <dgm:spPr>
        <a:solidFill>
          <a:srgbClr val="002060"/>
        </a:solidFill>
      </dgm:spPr>
      <dgm:t>
        <a:bodyPr/>
        <a:lstStyle/>
        <a:p>
          <a:r>
            <a:rPr lang="pt-BR" sz="3000" b="1" dirty="0" smtClean="0"/>
            <a:t>Norma não define a formação</a:t>
          </a:r>
          <a:endParaRPr lang="pt-BR" sz="3000" b="1" dirty="0"/>
        </a:p>
      </dgm:t>
    </dgm:pt>
    <dgm:pt modelId="{2C2F8EBE-F4EF-40D4-B560-C71A5C7B731F}" type="sibTrans" cxnId="{971B0A40-D6BF-4F3E-A9D9-286D2AFDA6AF}">
      <dgm:prSet/>
      <dgm:spPr/>
      <dgm:t>
        <a:bodyPr/>
        <a:lstStyle/>
        <a:p>
          <a:endParaRPr lang="pt-BR" b="1"/>
        </a:p>
      </dgm:t>
    </dgm:pt>
    <dgm:pt modelId="{6AC8F82E-C3A4-47E0-A0DB-80F00ADFCA40}" type="parTrans" cxnId="{971B0A40-D6BF-4F3E-A9D9-286D2AFDA6AF}">
      <dgm:prSet/>
      <dgm:spPr/>
      <dgm:t>
        <a:bodyPr/>
        <a:lstStyle/>
        <a:p>
          <a:endParaRPr lang="pt-BR" b="1"/>
        </a:p>
      </dgm:t>
    </dgm:pt>
    <dgm:pt modelId="{F700524D-76CA-4811-AC7B-8C4C2C7CA5CA}" type="pres">
      <dgm:prSet presAssocID="{17664684-C5DE-4DEF-ADF2-2848679E9CD1}" presName="Name0" presStyleCnt="0">
        <dgm:presLayoutVars>
          <dgm:dir/>
          <dgm:resizeHandles val="exact"/>
        </dgm:presLayoutVars>
      </dgm:prSet>
      <dgm:spPr/>
    </dgm:pt>
    <dgm:pt modelId="{34DF3A85-06A7-49B4-8C4B-4542D20AB534}" type="pres">
      <dgm:prSet presAssocID="{4089349F-DB98-4EDD-96DF-BE83D5C6ED6C}" presName="node" presStyleLbl="node1" presStyleIdx="0" presStyleCnt="2" custScaleY="5441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1155DB8-1742-4929-BDA6-779E67198654}" type="pres">
      <dgm:prSet presAssocID="{2C2F8EBE-F4EF-40D4-B560-C71A5C7B731F}" presName="sibTrans" presStyleLbl="sibTrans2D1" presStyleIdx="0" presStyleCnt="1"/>
      <dgm:spPr/>
      <dgm:t>
        <a:bodyPr/>
        <a:lstStyle/>
        <a:p>
          <a:endParaRPr lang="pt-BR"/>
        </a:p>
      </dgm:t>
    </dgm:pt>
    <dgm:pt modelId="{E6380609-3D77-4E0B-8457-162F2924634E}" type="pres">
      <dgm:prSet presAssocID="{2C2F8EBE-F4EF-40D4-B560-C71A5C7B731F}" presName="connectorText" presStyleLbl="sibTrans2D1" presStyleIdx="0" presStyleCnt="1"/>
      <dgm:spPr/>
      <dgm:t>
        <a:bodyPr/>
        <a:lstStyle/>
        <a:p>
          <a:endParaRPr lang="pt-BR"/>
        </a:p>
      </dgm:t>
    </dgm:pt>
    <dgm:pt modelId="{B738CB96-2C4E-4E24-9299-7C18AA2CFBBB}" type="pres">
      <dgm:prSet presAssocID="{2B6DE3D0-7763-47F2-A719-0ED10EB11FF2}" presName="node" presStyleLbl="node1" presStyleIdx="1" presStyleCnt="2" custScaleY="58706" custLinFactNeighborX="-1039" custLinFactNeighborY="296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3C8E77D8-E559-4117-B85D-A4D839809C24}" type="presOf" srcId="{2C2F8EBE-F4EF-40D4-B560-C71A5C7B731F}" destId="{E6380609-3D77-4E0B-8457-162F2924634E}" srcOrd="1" destOrd="0" presId="urn:microsoft.com/office/officeart/2005/8/layout/process1"/>
    <dgm:cxn modelId="{971B0A40-D6BF-4F3E-A9D9-286D2AFDA6AF}" srcId="{17664684-C5DE-4DEF-ADF2-2848679E9CD1}" destId="{4089349F-DB98-4EDD-96DF-BE83D5C6ED6C}" srcOrd="0" destOrd="0" parTransId="{6AC8F82E-C3A4-47E0-A0DB-80F00ADFCA40}" sibTransId="{2C2F8EBE-F4EF-40D4-B560-C71A5C7B731F}"/>
    <dgm:cxn modelId="{36074CA9-6979-4C2F-B391-ED6EFB7B8387}" srcId="{17664684-C5DE-4DEF-ADF2-2848679E9CD1}" destId="{2B6DE3D0-7763-47F2-A719-0ED10EB11FF2}" srcOrd="1" destOrd="0" parTransId="{F4DEA3CA-9E93-47C6-8AB0-5CCC465E3B27}" sibTransId="{F5982C6B-1B68-4EBD-B090-8C0E72C3CA98}"/>
    <dgm:cxn modelId="{913B3345-22A8-4002-9601-D48D6B9E4A65}" type="presOf" srcId="{2C2F8EBE-F4EF-40D4-B560-C71A5C7B731F}" destId="{A1155DB8-1742-4929-BDA6-779E67198654}" srcOrd="0" destOrd="0" presId="urn:microsoft.com/office/officeart/2005/8/layout/process1"/>
    <dgm:cxn modelId="{F143955B-AE4D-46E6-9BEC-0F29E9859C5D}" type="presOf" srcId="{2B6DE3D0-7763-47F2-A719-0ED10EB11FF2}" destId="{B738CB96-2C4E-4E24-9299-7C18AA2CFBBB}" srcOrd="0" destOrd="0" presId="urn:microsoft.com/office/officeart/2005/8/layout/process1"/>
    <dgm:cxn modelId="{4438D166-CD88-41E6-AF5A-833FC44C32D5}" type="presOf" srcId="{17664684-C5DE-4DEF-ADF2-2848679E9CD1}" destId="{F700524D-76CA-4811-AC7B-8C4C2C7CA5CA}" srcOrd="0" destOrd="0" presId="urn:microsoft.com/office/officeart/2005/8/layout/process1"/>
    <dgm:cxn modelId="{9861AA09-C0A1-407E-A3DF-944FE2D23D62}" type="presOf" srcId="{4089349F-DB98-4EDD-96DF-BE83D5C6ED6C}" destId="{34DF3A85-06A7-49B4-8C4B-4542D20AB534}" srcOrd="0" destOrd="0" presId="urn:microsoft.com/office/officeart/2005/8/layout/process1"/>
    <dgm:cxn modelId="{BCE8571A-8B69-4BA4-8F91-24E42999E6C9}" type="presParOf" srcId="{F700524D-76CA-4811-AC7B-8C4C2C7CA5CA}" destId="{34DF3A85-06A7-49B4-8C4B-4542D20AB534}" srcOrd="0" destOrd="0" presId="urn:microsoft.com/office/officeart/2005/8/layout/process1"/>
    <dgm:cxn modelId="{1B086A53-FF29-4BEC-B003-9A6CFE02231B}" type="presParOf" srcId="{F700524D-76CA-4811-AC7B-8C4C2C7CA5CA}" destId="{A1155DB8-1742-4929-BDA6-779E67198654}" srcOrd="1" destOrd="0" presId="urn:microsoft.com/office/officeart/2005/8/layout/process1"/>
    <dgm:cxn modelId="{9F653A4F-59C4-4D47-AF0F-50B57419C9A7}" type="presParOf" srcId="{A1155DB8-1742-4929-BDA6-779E67198654}" destId="{E6380609-3D77-4E0B-8457-162F2924634E}" srcOrd="0" destOrd="0" presId="urn:microsoft.com/office/officeart/2005/8/layout/process1"/>
    <dgm:cxn modelId="{512AE51C-1FC9-4328-87FD-65E9539C6EC1}" type="presParOf" srcId="{F700524D-76CA-4811-AC7B-8C4C2C7CA5CA}" destId="{B738CB96-2C4E-4E24-9299-7C18AA2CFBBB}" srcOrd="2" destOrd="0" presId="urn:microsoft.com/office/officeart/2005/8/layout/process1"/>
  </dgm:cxnLst>
  <dgm:bg>
    <a:noFill/>
  </dgm:bg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D271D086-34F1-40A9-A32B-598AC09EFA00}" type="doc">
      <dgm:prSet loTypeId="urn:microsoft.com/office/officeart/2005/8/layout/defaul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9D0DCFEF-890B-4191-A70C-2947E788BAAA}">
      <dgm:prSet phldrT="[Texto]" custT="1"/>
      <dgm:spPr>
        <a:solidFill>
          <a:schemeClr val="tx2">
            <a:lumMod val="40000"/>
            <a:lumOff val="60000"/>
          </a:schemeClr>
        </a:solidFill>
        <a:scene3d>
          <a:camera prst="perspectiveRelaxedModerately"/>
          <a:lightRig rig="threePt" dir="t"/>
        </a:scene3d>
      </dgm:spPr>
      <dgm:t>
        <a:bodyPr/>
        <a:lstStyle/>
        <a:p>
          <a:r>
            <a:rPr lang="pt-BR" sz="2400" b="1" dirty="0" smtClean="0">
              <a:solidFill>
                <a:schemeClr val="tx1"/>
              </a:solidFill>
            </a:rPr>
            <a:t>Qual conteúdo mínimo das certificações de gestores, de membros de conselhos deliberativos, de conselhos fiscais?</a:t>
          </a:r>
          <a:endParaRPr lang="pt-BR" sz="2400" b="1" dirty="0">
            <a:solidFill>
              <a:schemeClr val="tx1"/>
            </a:solidFill>
          </a:endParaRPr>
        </a:p>
      </dgm:t>
    </dgm:pt>
    <dgm:pt modelId="{4C6C7961-5165-4E19-BCDA-BDEBE234E249}" type="parTrans" cxnId="{1129183B-09CB-4779-99EF-B0AF5BAC3A27}">
      <dgm:prSet/>
      <dgm:spPr/>
      <dgm:t>
        <a:bodyPr/>
        <a:lstStyle/>
        <a:p>
          <a:endParaRPr lang="pt-BR"/>
        </a:p>
      </dgm:t>
    </dgm:pt>
    <dgm:pt modelId="{98804A37-64E4-47DE-8FCF-A2FB5ECE0A92}" type="sibTrans" cxnId="{1129183B-09CB-4779-99EF-B0AF5BAC3A27}">
      <dgm:prSet/>
      <dgm:spPr/>
      <dgm:t>
        <a:bodyPr/>
        <a:lstStyle/>
        <a:p>
          <a:endParaRPr lang="pt-BR"/>
        </a:p>
      </dgm:t>
    </dgm:pt>
    <dgm:pt modelId="{98513C41-92FE-49AD-9BCC-752CFC0E4126}">
      <dgm:prSet phldrT="[Texto]" custT="1"/>
      <dgm:spPr>
        <a:scene3d>
          <a:camera prst="perspectiveRelaxedModerately"/>
          <a:lightRig rig="threePt" dir="t"/>
        </a:scene3d>
      </dgm:spPr>
      <dgm:t>
        <a:bodyPr/>
        <a:lstStyle/>
        <a:p>
          <a:r>
            <a:rPr lang="pt-BR" sz="2400" b="1" dirty="0" smtClean="0">
              <a:solidFill>
                <a:schemeClr val="tx1"/>
              </a:solidFill>
            </a:rPr>
            <a:t>Haverá definição de carga horaria mínima para ministrar aquele conteúdo mínimo? </a:t>
          </a:r>
          <a:endParaRPr lang="pt-BR" sz="2400" b="1" dirty="0">
            <a:solidFill>
              <a:schemeClr val="tx1"/>
            </a:solidFill>
          </a:endParaRPr>
        </a:p>
      </dgm:t>
    </dgm:pt>
    <dgm:pt modelId="{21091A0E-9EA2-4715-93FC-07353FED130D}" type="parTrans" cxnId="{DEA21BDE-331C-41F9-960A-60547BE8974E}">
      <dgm:prSet/>
      <dgm:spPr/>
      <dgm:t>
        <a:bodyPr/>
        <a:lstStyle/>
        <a:p>
          <a:endParaRPr lang="pt-BR"/>
        </a:p>
      </dgm:t>
    </dgm:pt>
    <dgm:pt modelId="{BE0F62F4-8926-4B14-B706-F9AF66E0C86C}" type="sibTrans" cxnId="{DEA21BDE-331C-41F9-960A-60547BE8974E}">
      <dgm:prSet/>
      <dgm:spPr/>
      <dgm:t>
        <a:bodyPr/>
        <a:lstStyle/>
        <a:p>
          <a:endParaRPr lang="pt-BR"/>
        </a:p>
      </dgm:t>
    </dgm:pt>
    <dgm:pt modelId="{22FC6855-835B-4DB8-8EC6-136205F2F058}">
      <dgm:prSet phldrT="[Texto]" custT="1"/>
      <dgm:spPr>
        <a:scene3d>
          <a:camera prst="perspectiveRelaxedModerately"/>
          <a:lightRig rig="threePt" dir="t"/>
        </a:scene3d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2400" b="1" dirty="0" smtClean="0">
              <a:solidFill>
                <a:schemeClr val="tx1"/>
              </a:solidFill>
            </a:rPr>
            <a:t>Valerá a aprovação do gestor ou conselheiro na prova, assim como ocorre para obtenção do CPA 10?</a:t>
          </a:r>
          <a:endParaRPr lang="pt-BR" sz="2400" b="1" dirty="0">
            <a:solidFill>
              <a:schemeClr val="tx1"/>
            </a:solidFill>
          </a:endParaRPr>
        </a:p>
      </dgm:t>
    </dgm:pt>
    <dgm:pt modelId="{59BF5A48-F919-4958-A9DC-932EA63FCC1B}" type="parTrans" cxnId="{0262B12C-BA38-427D-9AD4-4EF98D4D9FEA}">
      <dgm:prSet/>
      <dgm:spPr/>
      <dgm:t>
        <a:bodyPr/>
        <a:lstStyle/>
        <a:p>
          <a:endParaRPr lang="pt-BR"/>
        </a:p>
      </dgm:t>
    </dgm:pt>
    <dgm:pt modelId="{2CE2D066-87C4-47BE-BAA7-E6D3FC620B45}" type="sibTrans" cxnId="{0262B12C-BA38-427D-9AD4-4EF98D4D9FEA}">
      <dgm:prSet/>
      <dgm:spPr/>
      <dgm:t>
        <a:bodyPr/>
        <a:lstStyle/>
        <a:p>
          <a:endParaRPr lang="pt-BR"/>
        </a:p>
      </dgm:t>
    </dgm:pt>
    <dgm:pt modelId="{DAABBACD-28C9-4222-AEBE-00541989E34B}">
      <dgm:prSet phldrT="[Texto]" custT="1"/>
      <dgm:spPr>
        <a:solidFill>
          <a:srgbClr val="D4BD36"/>
        </a:solidFill>
        <a:scene3d>
          <a:camera prst="perspectiveRelaxedModerately"/>
          <a:lightRig rig="threePt" dir="t"/>
        </a:scene3d>
      </dgm:spPr>
      <dgm:t>
        <a:bodyPr/>
        <a:lstStyle/>
        <a:p>
          <a:r>
            <a:rPr lang="pt-BR" sz="2400" b="1" dirty="0" smtClean="0">
              <a:solidFill>
                <a:schemeClr val="tx1"/>
              </a:solidFill>
            </a:rPr>
            <a:t>O curso pode ser EAD assim como já ocorre na renovação do CPA10</a:t>
          </a:r>
          <a:r>
            <a:rPr lang="pt-BR" sz="2000" b="1" dirty="0" smtClean="0">
              <a:solidFill>
                <a:schemeClr val="tx1"/>
              </a:solidFill>
            </a:rPr>
            <a:t>?</a:t>
          </a:r>
          <a:endParaRPr lang="pt-BR" sz="2000" b="1" dirty="0">
            <a:solidFill>
              <a:schemeClr val="tx1"/>
            </a:solidFill>
          </a:endParaRPr>
        </a:p>
      </dgm:t>
    </dgm:pt>
    <dgm:pt modelId="{A1F760A7-3EB1-40B0-B5BA-2E8E4DDD5BA3}" type="parTrans" cxnId="{68AB3CCB-1099-428B-9B8B-260835BD257D}">
      <dgm:prSet/>
      <dgm:spPr/>
      <dgm:t>
        <a:bodyPr/>
        <a:lstStyle/>
        <a:p>
          <a:endParaRPr lang="pt-BR"/>
        </a:p>
      </dgm:t>
    </dgm:pt>
    <dgm:pt modelId="{97E9D8D5-41D2-4604-AEEA-83D178CFDB65}" type="sibTrans" cxnId="{68AB3CCB-1099-428B-9B8B-260835BD257D}">
      <dgm:prSet/>
      <dgm:spPr/>
      <dgm:t>
        <a:bodyPr/>
        <a:lstStyle/>
        <a:p>
          <a:endParaRPr lang="pt-BR"/>
        </a:p>
      </dgm:t>
    </dgm:pt>
    <dgm:pt modelId="{56E79144-178D-4AE4-8C5D-7D535B28F748}">
      <dgm:prSet phldrT="[Texto]" custT="1"/>
      <dgm:spPr>
        <a:solidFill>
          <a:srgbClr val="D4BD36"/>
        </a:solidFill>
        <a:scene3d>
          <a:camera prst="perspectiveRelaxedModerately"/>
          <a:lightRig rig="threePt" dir="t"/>
        </a:scene3d>
      </dgm:spPr>
      <dgm:t>
        <a:bodyPr/>
        <a:lstStyle/>
        <a:p>
          <a:r>
            <a:rPr lang="pt-BR" sz="2400" b="1" dirty="0" smtClean="0">
              <a:solidFill>
                <a:schemeClr val="tx1"/>
              </a:solidFill>
            </a:rPr>
            <a:t>Programação dos congressos pelas associações nacionais tiverem os conteúdos mínimos, estes poderiam no final do congresso aplicar uma prova e os que obtiverem </a:t>
          </a:r>
          <a:r>
            <a:rPr lang="pt-BR" sz="2400" b="1" dirty="0" err="1" smtClean="0">
              <a:solidFill>
                <a:schemeClr val="tx1"/>
              </a:solidFill>
            </a:rPr>
            <a:t>xx</a:t>
          </a:r>
          <a:r>
            <a:rPr lang="pt-BR" sz="2400" b="1" dirty="0" smtClean="0">
              <a:solidFill>
                <a:schemeClr val="tx1"/>
              </a:solidFill>
            </a:rPr>
            <a:t>% de acerto, serem certificados pela associação?</a:t>
          </a:r>
          <a:endParaRPr lang="pt-BR" sz="2400" b="1" dirty="0">
            <a:solidFill>
              <a:schemeClr val="tx1"/>
            </a:solidFill>
          </a:endParaRPr>
        </a:p>
      </dgm:t>
    </dgm:pt>
    <dgm:pt modelId="{B015F715-948E-417C-9B38-A1D0320707F5}" type="parTrans" cxnId="{5125B154-B969-42C6-9224-FE6B47F2E378}">
      <dgm:prSet/>
      <dgm:spPr/>
      <dgm:t>
        <a:bodyPr/>
        <a:lstStyle/>
        <a:p>
          <a:endParaRPr lang="pt-BR"/>
        </a:p>
      </dgm:t>
    </dgm:pt>
    <dgm:pt modelId="{E3CFA9D1-EBC6-4E54-A1F7-E2D6C452885A}" type="sibTrans" cxnId="{5125B154-B969-42C6-9224-FE6B47F2E378}">
      <dgm:prSet/>
      <dgm:spPr/>
      <dgm:t>
        <a:bodyPr/>
        <a:lstStyle/>
        <a:p>
          <a:endParaRPr lang="pt-BR"/>
        </a:p>
      </dgm:t>
    </dgm:pt>
    <dgm:pt modelId="{D95CB2E6-E727-4693-A926-43AD0EDDFAEE}">
      <dgm:prSet phldrT="[Texto]" custT="1"/>
      <dgm:spPr>
        <a:solidFill>
          <a:srgbClr val="D4BD36"/>
        </a:solidFill>
        <a:scene3d>
          <a:camera prst="perspectiveRelaxedModerately"/>
          <a:lightRig rig="threePt" dir="t"/>
        </a:scene3d>
      </dgm:spPr>
      <dgm:t>
        <a:bodyPr/>
        <a:lstStyle/>
        <a:p>
          <a:r>
            <a:rPr lang="pt-BR" sz="2400" b="1" dirty="0" smtClean="0">
              <a:solidFill>
                <a:schemeClr val="tx1"/>
              </a:solidFill>
            </a:rPr>
            <a:t>Para realização dessa certificação, a empresa certificadora terá que possuir  no cartão do CNPJ alguma classificação nacional de atividade econômica especifica?</a:t>
          </a:r>
          <a:endParaRPr lang="pt-BR" sz="2400" b="1" dirty="0">
            <a:solidFill>
              <a:schemeClr val="tx1"/>
            </a:solidFill>
          </a:endParaRPr>
        </a:p>
      </dgm:t>
    </dgm:pt>
    <dgm:pt modelId="{7C273036-013C-4598-81E6-44582EF7695C}" type="parTrans" cxnId="{61EEC36F-6C1E-417A-ADA2-509D79C3434A}">
      <dgm:prSet/>
      <dgm:spPr/>
      <dgm:t>
        <a:bodyPr/>
        <a:lstStyle/>
        <a:p>
          <a:endParaRPr lang="pt-BR"/>
        </a:p>
      </dgm:t>
    </dgm:pt>
    <dgm:pt modelId="{7F8C21CB-48B5-4F70-A714-68DA82353287}" type="sibTrans" cxnId="{61EEC36F-6C1E-417A-ADA2-509D79C3434A}">
      <dgm:prSet/>
      <dgm:spPr/>
      <dgm:t>
        <a:bodyPr/>
        <a:lstStyle/>
        <a:p>
          <a:endParaRPr lang="pt-BR"/>
        </a:p>
      </dgm:t>
    </dgm:pt>
    <dgm:pt modelId="{A6AFE0DD-92D1-42E7-8380-D391EEE9B3EF}" type="pres">
      <dgm:prSet presAssocID="{D271D086-34F1-40A9-A32B-598AC09EFA0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EFA17C31-FB3D-4D31-A680-41635A7D87F6}" type="pres">
      <dgm:prSet presAssocID="{9D0DCFEF-890B-4191-A70C-2947E788BAAA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7C08266-69D9-4CB8-88B8-200FBD713ECC}" type="pres">
      <dgm:prSet presAssocID="{98804A37-64E4-47DE-8FCF-A2FB5ECE0A92}" presName="sibTrans" presStyleCnt="0"/>
      <dgm:spPr/>
    </dgm:pt>
    <dgm:pt modelId="{61593E70-873E-42AC-BE0C-44AED880EF78}" type="pres">
      <dgm:prSet presAssocID="{98513C41-92FE-49AD-9BCC-752CFC0E4126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73A5DFD-FC5C-4707-9E5D-BC7A1A40627A}" type="pres">
      <dgm:prSet presAssocID="{BE0F62F4-8926-4B14-B706-F9AF66E0C86C}" presName="sibTrans" presStyleCnt="0"/>
      <dgm:spPr/>
    </dgm:pt>
    <dgm:pt modelId="{021C1700-D063-4922-919F-2EABE27A36B8}" type="pres">
      <dgm:prSet presAssocID="{22FC6855-835B-4DB8-8EC6-136205F2F058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C326302-AFA0-402E-B2B7-8E94806C30DA}" type="pres">
      <dgm:prSet presAssocID="{2CE2D066-87C4-47BE-BAA7-E6D3FC620B45}" presName="sibTrans" presStyleCnt="0"/>
      <dgm:spPr/>
    </dgm:pt>
    <dgm:pt modelId="{60739224-D7C0-4B09-9AF3-7C496001D998}" type="pres">
      <dgm:prSet presAssocID="{DAABBACD-28C9-4222-AEBE-00541989E34B}" presName="node" presStyleLbl="node1" presStyleIdx="3" presStyleCnt="6" custScaleY="155900" custLinFactNeighborY="-263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21C80F9-6B1F-40ED-ADB2-1A8F85055C2C}" type="pres">
      <dgm:prSet presAssocID="{97E9D8D5-41D2-4604-AEEA-83D178CFDB65}" presName="sibTrans" presStyleCnt="0"/>
      <dgm:spPr/>
    </dgm:pt>
    <dgm:pt modelId="{D1280527-F8E7-46B6-872D-8D1146C57FAE}" type="pres">
      <dgm:prSet presAssocID="{56E79144-178D-4AE4-8C5D-7D535B28F748}" presName="node" presStyleLbl="node1" presStyleIdx="4" presStyleCnt="6" custScaleY="15063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53D5081-33CA-48CE-9858-A17F0DEC647D}" type="pres">
      <dgm:prSet presAssocID="{E3CFA9D1-EBC6-4E54-A1F7-E2D6C452885A}" presName="sibTrans" presStyleCnt="0"/>
      <dgm:spPr/>
    </dgm:pt>
    <dgm:pt modelId="{C1CF6857-6809-4D1E-96B9-34ABC502C8FA}" type="pres">
      <dgm:prSet presAssocID="{D95CB2E6-E727-4693-A926-43AD0EDDFAEE}" presName="node" presStyleLbl="node1" presStyleIdx="5" presStyleCnt="6" custScaleY="15063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444DAD6E-E25E-42E2-B9E5-13123A94BAB0}" type="presOf" srcId="{D271D086-34F1-40A9-A32B-598AC09EFA00}" destId="{A6AFE0DD-92D1-42E7-8380-D391EEE9B3EF}" srcOrd="0" destOrd="0" presId="urn:microsoft.com/office/officeart/2005/8/layout/default"/>
    <dgm:cxn modelId="{C9E538CD-D210-42BC-98FA-FA96FF68FB2F}" type="presOf" srcId="{DAABBACD-28C9-4222-AEBE-00541989E34B}" destId="{60739224-D7C0-4B09-9AF3-7C496001D998}" srcOrd="0" destOrd="0" presId="urn:microsoft.com/office/officeart/2005/8/layout/default"/>
    <dgm:cxn modelId="{5125B154-B969-42C6-9224-FE6B47F2E378}" srcId="{D271D086-34F1-40A9-A32B-598AC09EFA00}" destId="{56E79144-178D-4AE4-8C5D-7D535B28F748}" srcOrd="4" destOrd="0" parTransId="{B015F715-948E-417C-9B38-A1D0320707F5}" sibTransId="{E3CFA9D1-EBC6-4E54-A1F7-E2D6C452885A}"/>
    <dgm:cxn modelId="{2EAAAB22-B8D0-4233-99F8-BC24BE708FEA}" type="presOf" srcId="{22FC6855-835B-4DB8-8EC6-136205F2F058}" destId="{021C1700-D063-4922-919F-2EABE27A36B8}" srcOrd="0" destOrd="0" presId="urn:microsoft.com/office/officeart/2005/8/layout/default"/>
    <dgm:cxn modelId="{54839D03-ABAC-48B6-9AE0-95BFD6FA570C}" type="presOf" srcId="{56E79144-178D-4AE4-8C5D-7D535B28F748}" destId="{D1280527-F8E7-46B6-872D-8D1146C57FAE}" srcOrd="0" destOrd="0" presId="urn:microsoft.com/office/officeart/2005/8/layout/default"/>
    <dgm:cxn modelId="{68AB3CCB-1099-428B-9B8B-260835BD257D}" srcId="{D271D086-34F1-40A9-A32B-598AC09EFA00}" destId="{DAABBACD-28C9-4222-AEBE-00541989E34B}" srcOrd="3" destOrd="0" parTransId="{A1F760A7-3EB1-40B0-B5BA-2E8E4DDD5BA3}" sibTransId="{97E9D8D5-41D2-4604-AEEA-83D178CFDB65}"/>
    <dgm:cxn modelId="{0262B12C-BA38-427D-9AD4-4EF98D4D9FEA}" srcId="{D271D086-34F1-40A9-A32B-598AC09EFA00}" destId="{22FC6855-835B-4DB8-8EC6-136205F2F058}" srcOrd="2" destOrd="0" parTransId="{59BF5A48-F919-4958-A9DC-932EA63FCC1B}" sibTransId="{2CE2D066-87C4-47BE-BAA7-E6D3FC620B45}"/>
    <dgm:cxn modelId="{E0EA5466-C35D-4967-B50A-A9CFBAD3ED95}" type="presOf" srcId="{98513C41-92FE-49AD-9BCC-752CFC0E4126}" destId="{61593E70-873E-42AC-BE0C-44AED880EF78}" srcOrd="0" destOrd="0" presId="urn:microsoft.com/office/officeart/2005/8/layout/default"/>
    <dgm:cxn modelId="{CAEAFFB7-9D0A-4B14-9BFD-51783AFBB660}" type="presOf" srcId="{D95CB2E6-E727-4693-A926-43AD0EDDFAEE}" destId="{C1CF6857-6809-4D1E-96B9-34ABC502C8FA}" srcOrd="0" destOrd="0" presId="urn:microsoft.com/office/officeart/2005/8/layout/default"/>
    <dgm:cxn modelId="{61EEC36F-6C1E-417A-ADA2-509D79C3434A}" srcId="{D271D086-34F1-40A9-A32B-598AC09EFA00}" destId="{D95CB2E6-E727-4693-A926-43AD0EDDFAEE}" srcOrd="5" destOrd="0" parTransId="{7C273036-013C-4598-81E6-44582EF7695C}" sibTransId="{7F8C21CB-48B5-4F70-A714-68DA82353287}"/>
    <dgm:cxn modelId="{DEA21BDE-331C-41F9-960A-60547BE8974E}" srcId="{D271D086-34F1-40A9-A32B-598AC09EFA00}" destId="{98513C41-92FE-49AD-9BCC-752CFC0E4126}" srcOrd="1" destOrd="0" parTransId="{21091A0E-9EA2-4715-93FC-07353FED130D}" sibTransId="{BE0F62F4-8926-4B14-B706-F9AF66E0C86C}"/>
    <dgm:cxn modelId="{1129183B-09CB-4779-99EF-B0AF5BAC3A27}" srcId="{D271D086-34F1-40A9-A32B-598AC09EFA00}" destId="{9D0DCFEF-890B-4191-A70C-2947E788BAAA}" srcOrd="0" destOrd="0" parTransId="{4C6C7961-5165-4E19-BCDA-BDEBE234E249}" sibTransId="{98804A37-64E4-47DE-8FCF-A2FB5ECE0A92}"/>
    <dgm:cxn modelId="{68A06D96-AF00-44AF-980F-84AE5A956C84}" type="presOf" srcId="{9D0DCFEF-890B-4191-A70C-2947E788BAAA}" destId="{EFA17C31-FB3D-4D31-A680-41635A7D87F6}" srcOrd="0" destOrd="0" presId="urn:microsoft.com/office/officeart/2005/8/layout/default"/>
    <dgm:cxn modelId="{DF508D6B-7007-4158-A44D-650860FEDBAC}" type="presParOf" srcId="{A6AFE0DD-92D1-42E7-8380-D391EEE9B3EF}" destId="{EFA17C31-FB3D-4D31-A680-41635A7D87F6}" srcOrd="0" destOrd="0" presId="urn:microsoft.com/office/officeart/2005/8/layout/default"/>
    <dgm:cxn modelId="{4C3E5F77-C75D-4E45-93F3-E4AB38B2A6E7}" type="presParOf" srcId="{A6AFE0DD-92D1-42E7-8380-D391EEE9B3EF}" destId="{07C08266-69D9-4CB8-88B8-200FBD713ECC}" srcOrd="1" destOrd="0" presId="urn:microsoft.com/office/officeart/2005/8/layout/default"/>
    <dgm:cxn modelId="{CDFDC394-764A-4002-B6BA-E9E3DA2D1951}" type="presParOf" srcId="{A6AFE0DD-92D1-42E7-8380-D391EEE9B3EF}" destId="{61593E70-873E-42AC-BE0C-44AED880EF78}" srcOrd="2" destOrd="0" presId="urn:microsoft.com/office/officeart/2005/8/layout/default"/>
    <dgm:cxn modelId="{E1BBD918-FE42-4AD6-A1A4-0259CF8A342E}" type="presParOf" srcId="{A6AFE0DD-92D1-42E7-8380-D391EEE9B3EF}" destId="{073A5DFD-FC5C-4707-9E5D-BC7A1A40627A}" srcOrd="3" destOrd="0" presId="urn:microsoft.com/office/officeart/2005/8/layout/default"/>
    <dgm:cxn modelId="{84B3F901-F04A-41B1-A8A3-519FBC07C059}" type="presParOf" srcId="{A6AFE0DD-92D1-42E7-8380-D391EEE9B3EF}" destId="{021C1700-D063-4922-919F-2EABE27A36B8}" srcOrd="4" destOrd="0" presId="urn:microsoft.com/office/officeart/2005/8/layout/default"/>
    <dgm:cxn modelId="{554ACCA1-FB66-493C-AA5F-742C1B8BC49D}" type="presParOf" srcId="{A6AFE0DD-92D1-42E7-8380-D391EEE9B3EF}" destId="{0C326302-AFA0-402E-B2B7-8E94806C30DA}" srcOrd="5" destOrd="0" presId="urn:microsoft.com/office/officeart/2005/8/layout/default"/>
    <dgm:cxn modelId="{1289E7A0-B8C4-42B0-AABD-513E68A73181}" type="presParOf" srcId="{A6AFE0DD-92D1-42E7-8380-D391EEE9B3EF}" destId="{60739224-D7C0-4B09-9AF3-7C496001D998}" srcOrd="6" destOrd="0" presId="urn:microsoft.com/office/officeart/2005/8/layout/default"/>
    <dgm:cxn modelId="{24322BD4-B556-47C5-9A33-F495174BB132}" type="presParOf" srcId="{A6AFE0DD-92D1-42E7-8380-D391EEE9B3EF}" destId="{821C80F9-6B1F-40ED-ADB2-1A8F85055C2C}" srcOrd="7" destOrd="0" presId="urn:microsoft.com/office/officeart/2005/8/layout/default"/>
    <dgm:cxn modelId="{1AEC4D4E-AFF9-4A64-AAAC-03996C32731C}" type="presParOf" srcId="{A6AFE0DD-92D1-42E7-8380-D391EEE9B3EF}" destId="{D1280527-F8E7-46B6-872D-8D1146C57FAE}" srcOrd="8" destOrd="0" presId="urn:microsoft.com/office/officeart/2005/8/layout/default"/>
    <dgm:cxn modelId="{5D1A485E-2E7C-4684-940B-EBBF46919943}" type="presParOf" srcId="{A6AFE0DD-92D1-42E7-8380-D391EEE9B3EF}" destId="{853D5081-33CA-48CE-9858-A17F0DEC647D}" srcOrd="9" destOrd="0" presId="urn:microsoft.com/office/officeart/2005/8/layout/default"/>
    <dgm:cxn modelId="{F4CE137C-B555-4538-8D58-47A77E871243}" type="presParOf" srcId="{A6AFE0DD-92D1-42E7-8380-D391EEE9B3EF}" destId="{C1CF6857-6809-4D1E-96B9-34ABC502C8FA}" srcOrd="10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D271D086-34F1-40A9-A32B-598AC09EFA00}" type="doc">
      <dgm:prSet loTypeId="urn:microsoft.com/office/officeart/2005/8/layout/defaul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9D0DCFEF-890B-4191-A70C-2947E788BAAA}">
      <dgm:prSet phldrT="[Texto]"/>
      <dgm:spPr>
        <a:solidFill>
          <a:schemeClr val="tx2">
            <a:lumMod val="40000"/>
            <a:lumOff val="60000"/>
          </a:schemeClr>
        </a:solidFill>
        <a:scene3d>
          <a:camera prst="perspectiveRelaxedModerately"/>
          <a:lightRig rig="threePt" dir="t"/>
        </a:scene3d>
      </dgm:spPr>
      <dgm:t>
        <a:bodyPr/>
        <a:lstStyle/>
        <a:p>
          <a:r>
            <a:rPr lang="pt-BR" b="1" dirty="0" err="1" smtClean="0">
              <a:solidFill>
                <a:schemeClr val="tx1"/>
              </a:solidFill>
            </a:rPr>
            <a:t>Gleison</a:t>
          </a:r>
          <a:r>
            <a:rPr lang="pt-BR" b="1" dirty="0" smtClean="0">
              <a:solidFill>
                <a:schemeClr val="tx1"/>
              </a:solidFill>
            </a:rPr>
            <a:t> Pereira de Souza, Subsecretário de Gestão Previdenciária - SUPREV, Prefeitura Municipal de Belo Horizonte</a:t>
          </a:r>
          <a:endParaRPr lang="pt-BR" b="1" dirty="0">
            <a:solidFill>
              <a:schemeClr val="tx1"/>
            </a:solidFill>
          </a:endParaRPr>
        </a:p>
      </dgm:t>
    </dgm:pt>
    <dgm:pt modelId="{4C6C7961-5165-4E19-BCDA-BDEBE234E249}" type="parTrans" cxnId="{1129183B-09CB-4779-99EF-B0AF5BAC3A27}">
      <dgm:prSet/>
      <dgm:spPr/>
      <dgm:t>
        <a:bodyPr/>
        <a:lstStyle/>
        <a:p>
          <a:endParaRPr lang="pt-BR"/>
        </a:p>
      </dgm:t>
    </dgm:pt>
    <dgm:pt modelId="{98804A37-64E4-47DE-8FCF-A2FB5ECE0A92}" type="sibTrans" cxnId="{1129183B-09CB-4779-99EF-B0AF5BAC3A27}">
      <dgm:prSet/>
      <dgm:spPr/>
      <dgm:t>
        <a:bodyPr/>
        <a:lstStyle/>
        <a:p>
          <a:endParaRPr lang="pt-BR"/>
        </a:p>
      </dgm:t>
    </dgm:pt>
    <dgm:pt modelId="{98513C41-92FE-49AD-9BCC-752CFC0E4126}">
      <dgm:prSet phldrT="[Texto]"/>
      <dgm:spPr>
        <a:scene3d>
          <a:camera prst="perspectiveRelaxedModerately"/>
          <a:lightRig rig="threePt" dir="t"/>
        </a:scene3d>
      </dgm:spPr>
      <dgm:t>
        <a:bodyPr/>
        <a:lstStyle/>
        <a:p>
          <a:r>
            <a:rPr lang="pt-BR" b="1" dirty="0" err="1" smtClean="0">
              <a:solidFill>
                <a:schemeClr val="tx1"/>
              </a:solidFill>
            </a:rPr>
            <a:t>Claúdia</a:t>
          </a:r>
          <a:r>
            <a:rPr lang="pt-BR" b="1" dirty="0" smtClean="0">
              <a:solidFill>
                <a:schemeClr val="tx1"/>
              </a:solidFill>
            </a:rPr>
            <a:t> Fernanda </a:t>
          </a:r>
          <a:r>
            <a:rPr lang="pt-BR" b="1" dirty="0" err="1" smtClean="0">
              <a:solidFill>
                <a:schemeClr val="tx1"/>
              </a:solidFill>
            </a:rPr>
            <a:t>Iten</a:t>
          </a:r>
          <a:r>
            <a:rPr lang="pt-BR" b="1" dirty="0" smtClean="0">
              <a:solidFill>
                <a:schemeClr val="tx1"/>
              </a:solidFill>
            </a:rPr>
            <a:t>,</a:t>
          </a:r>
        </a:p>
        <a:p>
          <a:r>
            <a:rPr lang="pt-BR" b="1" dirty="0" smtClean="0">
              <a:solidFill>
                <a:schemeClr val="tx1"/>
              </a:solidFill>
            </a:rPr>
            <a:t>da ASSIMPASC</a:t>
          </a:r>
          <a:endParaRPr lang="pt-BR" b="1" dirty="0">
            <a:solidFill>
              <a:schemeClr val="tx1"/>
            </a:solidFill>
          </a:endParaRPr>
        </a:p>
      </dgm:t>
    </dgm:pt>
    <dgm:pt modelId="{21091A0E-9EA2-4715-93FC-07353FED130D}" type="parTrans" cxnId="{DEA21BDE-331C-41F9-960A-60547BE8974E}">
      <dgm:prSet/>
      <dgm:spPr/>
      <dgm:t>
        <a:bodyPr/>
        <a:lstStyle/>
        <a:p>
          <a:endParaRPr lang="pt-BR"/>
        </a:p>
      </dgm:t>
    </dgm:pt>
    <dgm:pt modelId="{BE0F62F4-8926-4B14-B706-F9AF66E0C86C}" type="sibTrans" cxnId="{DEA21BDE-331C-41F9-960A-60547BE8974E}">
      <dgm:prSet/>
      <dgm:spPr/>
      <dgm:t>
        <a:bodyPr/>
        <a:lstStyle/>
        <a:p>
          <a:endParaRPr lang="pt-BR"/>
        </a:p>
      </dgm:t>
    </dgm:pt>
    <dgm:pt modelId="{22FC6855-835B-4DB8-8EC6-136205F2F058}">
      <dgm:prSet phldrT="[Texto]"/>
      <dgm:spPr>
        <a:scene3d>
          <a:camera prst="perspectiveRelaxedModerately"/>
          <a:lightRig rig="threePt" dir="t"/>
        </a:scene3d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b="1" dirty="0" smtClean="0">
              <a:solidFill>
                <a:schemeClr val="tx1"/>
              </a:solidFill>
            </a:rPr>
            <a:t>ALESSANDRO APARECIDO PAVANI, MEMBRO DO CONSELHO DELIBERATIVO, JUNDIAÍ/SP</a:t>
          </a:r>
          <a:endParaRPr lang="pt-BR" b="1" dirty="0">
            <a:solidFill>
              <a:schemeClr val="tx1"/>
            </a:solidFill>
          </a:endParaRPr>
        </a:p>
      </dgm:t>
    </dgm:pt>
    <dgm:pt modelId="{59BF5A48-F919-4958-A9DC-932EA63FCC1B}" type="parTrans" cxnId="{0262B12C-BA38-427D-9AD4-4EF98D4D9FEA}">
      <dgm:prSet/>
      <dgm:spPr/>
      <dgm:t>
        <a:bodyPr/>
        <a:lstStyle/>
        <a:p>
          <a:endParaRPr lang="pt-BR"/>
        </a:p>
      </dgm:t>
    </dgm:pt>
    <dgm:pt modelId="{2CE2D066-87C4-47BE-BAA7-E6D3FC620B45}" type="sibTrans" cxnId="{0262B12C-BA38-427D-9AD4-4EF98D4D9FEA}">
      <dgm:prSet/>
      <dgm:spPr/>
      <dgm:t>
        <a:bodyPr/>
        <a:lstStyle/>
        <a:p>
          <a:endParaRPr lang="pt-BR"/>
        </a:p>
      </dgm:t>
    </dgm:pt>
    <dgm:pt modelId="{DAABBACD-28C9-4222-AEBE-00541989E34B}">
      <dgm:prSet phldrT="[Texto]" custT="1"/>
      <dgm:spPr>
        <a:solidFill>
          <a:srgbClr val="D4BD36"/>
        </a:solidFill>
        <a:scene3d>
          <a:camera prst="perspectiveRelaxedModerately"/>
          <a:lightRig rig="threePt" dir="t"/>
        </a:scene3d>
      </dgm:spPr>
      <dgm:t>
        <a:bodyPr/>
        <a:lstStyle/>
        <a:p>
          <a:r>
            <a:rPr lang="pt-BR" sz="2400" b="1" dirty="0" smtClean="0">
              <a:solidFill>
                <a:schemeClr val="tx1"/>
              </a:solidFill>
            </a:rPr>
            <a:t>Certificação de dirigentes de RPPS, até que nível hierárquico? </a:t>
          </a:r>
        </a:p>
        <a:p>
          <a:r>
            <a:rPr lang="pt-BR" sz="2400" b="1" dirty="0" smtClean="0">
              <a:solidFill>
                <a:schemeClr val="tx1"/>
              </a:solidFill>
            </a:rPr>
            <a:t>Após a posse, dirigentes e conselheiros deveriam certificar-se em 6 meses e não em 1 ano como está na minuta</a:t>
          </a:r>
          <a:endParaRPr lang="pt-BR" sz="2400" b="1" dirty="0">
            <a:solidFill>
              <a:schemeClr val="tx1"/>
            </a:solidFill>
          </a:endParaRPr>
        </a:p>
      </dgm:t>
    </dgm:pt>
    <dgm:pt modelId="{A1F760A7-3EB1-40B0-B5BA-2E8E4DDD5BA3}" type="parTrans" cxnId="{68AB3CCB-1099-428B-9B8B-260835BD257D}">
      <dgm:prSet/>
      <dgm:spPr/>
      <dgm:t>
        <a:bodyPr/>
        <a:lstStyle/>
        <a:p>
          <a:endParaRPr lang="pt-BR"/>
        </a:p>
      </dgm:t>
    </dgm:pt>
    <dgm:pt modelId="{97E9D8D5-41D2-4604-AEEA-83D178CFDB65}" type="sibTrans" cxnId="{68AB3CCB-1099-428B-9B8B-260835BD257D}">
      <dgm:prSet/>
      <dgm:spPr/>
      <dgm:t>
        <a:bodyPr/>
        <a:lstStyle/>
        <a:p>
          <a:endParaRPr lang="pt-BR"/>
        </a:p>
      </dgm:t>
    </dgm:pt>
    <dgm:pt modelId="{56E79144-178D-4AE4-8C5D-7D535B28F748}">
      <dgm:prSet phldrT="[Texto]" custT="1"/>
      <dgm:spPr>
        <a:solidFill>
          <a:srgbClr val="D4BD36"/>
        </a:solidFill>
        <a:scene3d>
          <a:camera prst="perspectiveRelaxedModerately"/>
          <a:lightRig rig="threePt" dir="t"/>
        </a:scene3d>
      </dgm:spPr>
      <dgm:t>
        <a:bodyPr/>
        <a:lstStyle/>
        <a:p>
          <a:r>
            <a:rPr lang="pt-BR" sz="2400" b="1" dirty="0" smtClean="0">
              <a:solidFill>
                <a:schemeClr val="tx1"/>
              </a:solidFill>
            </a:rPr>
            <a:t>A composição do conselho </a:t>
          </a:r>
          <a:r>
            <a:rPr lang="pt-BR" sz="2400" b="1" dirty="0" err="1" smtClean="0">
              <a:solidFill>
                <a:schemeClr val="tx1"/>
              </a:solidFill>
            </a:rPr>
            <a:t>delib</a:t>
          </a:r>
          <a:r>
            <a:rPr lang="pt-BR" sz="2400" b="1" dirty="0" smtClean="0">
              <a:solidFill>
                <a:schemeClr val="tx1"/>
              </a:solidFill>
            </a:rPr>
            <a:t>. deveria ser de no máx. 6 membros, o fiscal, 4 e paritários. Experiência gestor 4 anos. Ao invés de requisitos para cada nível de classificação, faz-se de forma inversa: a SPREV estabelece requisitos mínimos e conf. cumprimento da exigência aumenta de nível de classificação do RPPS.</a:t>
          </a:r>
          <a:endParaRPr lang="pt-BR" sz="2400" b="1" dirty="0">
            <a:solidFill>
              <a:schemeClr val="tx1"/>
            </a:solidFill>
          </a:endParaRPr>
        </a:p>
      </dgm:t>
    </dgm:pt>
    <dgm:pt modelId="{B015F715-948E-417C-9B38-A1D0320707F5}" type="parTrans" cxnId="{5125B154-B969-42C6-9224-FE6B47F2E378}">
      <dgm:prSet/>
      <dgm:spPr/>
      <dgm:t>
        <a:bodyPr/>
        <a:lstStyle/>
        <a:p>
          <a:endParaRPr lang="pt-BR"/>
        </a:p>
      </dgm:t>
    </dgm:pt>
    <dgm:pt modelId="{E3CFA9D1-EBC6-4E54-A1F7-E2D6C452885A}" type="sibTrans" cxnId="{5125B154-B969-42C6-9224-FE6B47F2E378}">
      <dgm:prSet/>
      <dgm:spPr/>
      <dgm:t>
        <a:bodyPr/>
        <a:lstStyle/>
        <a:p>
          <a:endParaRPr lang="pt-BR"/>
        </a:p>
      </dgm:t>
    </dgm:pt>
    <dgm:pt modelId="{D95CB2E6-E727-4693-A926-43AD0EDDFAEE}">
      <dgm:prSet phldrT="[Texto]" custT="1"/>
      <dgm:spPr>
        <a:solidFill>
          <a:srgbClr val="D4BD36"/>
        </a:solidFill>
        <a:scene3d>
          <a:camera prst="perspectiveRelaxedModerately"/>
          <a:lightRig rig="threePt" dir="t"/>
        </a:scene3d>
      </dgm:spPr>
      <dgm:t>
        <a:bodyPr/>
        <a:lstStyle/>
        <a:p>
          <a:r>
            <a:rPr lang="pt-BR" sz="2400" b="1" dirty="0" smtClean="0">
              <a:solidFill>
                <a:schemeClr val="tx1"/>
              </a:solidFill>
            </a:rPr>
            <a:t>Além de identificar erros na minuta, que a previsão de divulgação dos requisitos contemple os conselhos e que “considerando o dinamismo com que as mudanças acontecem, no universo do RPPS, sugiro uma validade menor, 3 (três anos) no máximo".</a:t>
          </a:r>
          <a:endParaRPr lang="pt-BR" sz="2400" b="1" dirty="0">
            <a:solidFill>
              <a:schemeClr val="tx1"/>
            </a:solidFill>
          </a:endParaRPr>
        </a:p>
      </dgm:t>
    </dgm:pt>
    <dgm:pt modelId="{7C273036-013C-4598-81E6-44582EF7695C}" type="parTrans" cxnId="{61EEC36F-6C1E-417A-ADA2-509D79C3434A}">
      <dgm:prSet/>
      <dgm:spPr/>
      <dgm:t>
        <a:bodyPr/>
        <a:lstStyle/>
        <a:p>
          <a:endParaRPr lang="pt-BR"/>
        </a:p>
      </dgm:t>
    </dgm:pt>
    <dgm:pt modelId="{7F8C21CB-48B5-4F70-A714-68DA82353287}" type="sibTrans" cxnId="{61EEC36F-6C1E-417A-ADA2-509D79C3434A}">
      <dgm:prSet/>
      <dgm:spPr/>
      <dgm:t>
        <a:bodyPr/>
        <a:lstStyle/>
        <a:p>
          <a:endParaRPr lang="pt-BR"/>
        </a:p>
      </dgm:t>
    </dgm:pt>
    <dgm:pt modelId="{A6AFE0DD-92D1-42E7-8380-D391EEE9B3EF}" type="pres">
      <dgm:prSet presAssocID="{D271D086-34F1-40A9-A32B-598AC09EFA0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EFA17C31-FB3D-4D31-A680-41635A7D87F6}" type="pres">
      <dgm:prSet presAssocID="{9D0DCFEF-890B-4191-A70C-2947E788BAAA}" presName="node" presStyleLbl="node1" presStyleIdx="0" presStyleCnt="6" custLinFactNeighborX="5670" custLinFactNeighborY="4245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7C08266-69D9-4CB8-88B8-200FBD713ECC}" type="pres">
      <dgm:prSet presAssocID="{98804A37-64E4-47DE-8FCF-A2FB5ECE0A92}" presName="sibTrans" presStyleCnt="0"/>
      <dgm:spPr/>
    </dgm:pt>
    <dgm:pt modelId="{61593E70-873E-42AC-BE0C-44AED880EF78}" type="pres">
      <dgm:prSet presAssocID="{98513C41-92FE-49AD-9BCC-752CFC0E4126}" presName="node" presStyleLbl="node1" presStyleIdx="1" presStyleCnt="6" custLinFactNeighborX="-382" custLinFactNeighborY="5039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73A5DFD-FC5C-4707-9E5D-BC7A1A40627A}" type="pres">
      <dgm:prSet presAssocID="{BE0F62F4-8926-4B14-B706-F9AF66E0C86C}" presName="sibTrans" presStyleCnt="0"/>
      <dgm:spPr/>
    </dgm:pt>
    <dgm:pt modelId="{021C1700-D063-4922-919F-2EABE27A36B8}" type="pres">
      <dgm:prSet presAssocID="{22FC6855-835B-4DB8-8EC6-136205F2F058}" presName="node" presStyleLbl="node1" presStyleIdx="2" presStyleCnt="6" custLinFactNeighborX="-6912" custLinFactNeighborY="5039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C326302-AFA0-402E-B2B7-8E94806C30DA}" type="pres">
      <dgm:prSet presAssocID="{2CE2D066-87C4-47BE-BAA7-E6D3FC620B45}" presName="sibTrans" presStyleCnt="0"/>
      <dgm:spPr/>
    </dgm:pt>
    <dgm:pt modelId="{60739224-D7C0-4B09-9AF3-7C496001D998}" type="pres">
      <dgm:prSet presAssocID="{DAABBACD-28C9-4222-AEBE-00541989E34B}" presName="node" presStyleLbl="node1" presStyleIdx="3" presStyleCnt="6" custScaleY="19585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21C80F9-6B1F-40ED-ADB2-1A8F85055C2C}" type="pres">
      <dgm:prSet presAssocID="{97E9D8D5-41D2-4604-AEEA-83D178CFDB65}" presName="sibTrans" presStyleCnt="0"/>
      <dgm:spPr/>
    </dgm:pt>
    <dgm:pt modelId="{D1280527-F8E7-46B6-872D-8D1146C57FAE}" type="pres">
      <dgm:prSet presAssocID="{56E79144-178D-4AE4-8C5D-7D535B28F748}" presName="node" presStyleLbl="node1" presStyleIdx="4" presStyleCnt="6" custScaleY="19713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53D5081-33CA-48CE-9858-A17F0DEC647D}" type="pres">
      <dgm:prSet presAssocID="{E3CFA9D1-EBC6-4E54-A1F7-E2D6C452885A}" presName="sibTrans" presStyleCnt="0"/>
      <dgm:spPr/>
    </dgm:pt>
    <dgm:pt modelId="{C1CF6857-6809-4D1E-96B9-34ABC502C8FA}" type="pres">
      <dgm:prSet presAssocID="{D95CB2E6-E727-4693-A926-43AD0EDDFAEE}" presName="node" presStyleLbl="node1" presStyleIdx="5" presStyleCnt="6" custScaleY="209731" custLinFactNeighborX="-6963" custLinFactNeighborY="-326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14BFEE01-047C-4992-8E69-BBF1F6E6ED55}" type="presOf" srcId="{56E79144-178D-4AE4-8C5D-7D535B28F748}" destId="{D1280527-F8E7-46B6-872D-8D1146C57FAE}" srcOrd="0" destOrd="0" presId="urn:microsoft.com/office/officeart/2005/8/layout/default"/>
    <dgm:cxn modelId="{5125B154-B969-42C6-9224-FE6B47F2E378}" srcId="{D271D086-34F1-40A9-A32B-598AC09EFA00}" destId="{56E79144-178D-4AE4-8C5D-7D535B28F748}" srcOrd="4" destOrd="0" parTransId="{B015F715-948E-417C-9B38-A1D0320707F5}" sibTransId="{E3CFA9D1-EBC6-4E54-A1F7-E2D6C452885A}"/>
    <dgm:cxn modelId="{D16F63B8-55AE-4E38-AE4B-455A73D91386}" type="presOf" srcId="{22FC6855-835B-4DB8-8EC6-136205F2F058}" destId="{021C1700-D063-4922-919F-2EABE27A36B8}" srcOrd="0" destOrd="0" presId="urn:microsoft.com/office/officeart/2005/8/layout/default"/>
    <dgm:cxn modelId="{26C27572-EB0B-451A-B672-1810C3961A6C}" type="presOf" srcId="{D95CB2E6-E727-4693-A926-43AD0EDDFAEE}" destId="{C1CF6857-6809-4D1E-96B9-34ABC502C8FA}" srcOrd="0" destOrd="0" presId="urn:microsoft.com/office/officeart/2005/8/layout/default"/>
    <dgm:cxn modelId="{68AB3CCB-1099-428B-9B8B-260835BD257D}" srcId="{D271D086-34F1-40A9-A32B-598AC09EFA00}" destId="{DAABBACD-28C9-4222-AEBE-00541989E34B}" srcOrd="3" destOrd="0" parTransId="{A1F760A7-3EB1-40B0-B5BA-2E8E4DDD5BA3}" sibTransId="{97E9D8D5-41D2-4604-AEEA-83D178CFDB65}"/>
    <dgm:cxn modelId="{CE3A8B28-E07A-437B-928C-B5E16CA2DF4C}" type="presOf" srcId="{DAABBACD-28C9-4222-AEBE-00541989E34B}" destId="{60739224-D7C0-4B09-9AF3-7C496001D998}" srcOrd="0" destOrd="0" presId="urn:microsoft.com/office/officeart/2005/8/layout/default"/>
    <dgm:cxn modelId="{0262B12C-BA38-427D-9AD4-4EF98D4D9FEA}" srcId="{D271D086-34F1-40A9-A32B-598AC09EFA00}" destId="{22FC6855-835B-4DB8-8EC6-136205F2F058}" srcOrd="2" destOrd="0" parTransId="{59BF5A48-F919-4958-A9DC-932EA63FCC1B}" sibTransId="{2CE2D066-87C4-47BE-BAA7-E6D3FC620B45}"/>
    <dgm:cxn modelId="{61EEC36F-6C1E-417A-ADA2-509D79C3434A}" srcId="{D271D086-34F1-40A9-A32B-598AC09EFA00}" destId="{D95CB2E6-E727-4693-A926-43AD0EDDFAEE}" srcOrd="5" destOrd="0" parTransId="{7C273036-013C-4598-81E6-44582EF7695C}" sibTransId="{7F8C21CB-48B5-4F70-A714-68DA82353287}"/>
    <dgm:cxn modelId="{2C156B4E-A0D7-40A0-8A75-0A90B7667EFF}" type="presOf" srcId="{98513C41-92FE-49AD-9BCC-752CFC0E4126}" destId="{61593E70-873E-42AC-BE0C-44AED880EF78}" srcOrd="0" destOrd="0" presId="urn:microsoft.com/office/officeart/2005/8/layout/default"/>
    <dgm:cxn modelId="{DEA21BDE-331C-41F9-960A-60547BE8974E}" srcId="{D271D086-34F1-40A9-A32B-598AC09EFA00}" destId="{98513C41-92FE-49AD-9BCC-752CFC0E4126}" srcOrd="1" destOrd="0" parTransId="{21091A0E-9EA2-4715-93FC-07353FED130D}" sibTransId="{BE0F62F4-8926-4B14-B706-F9AF66E0C86C}"/>
    <dgm:cxn modelId="{8459F368-370F-48A5-B55C-EE02E89CCC7A}" type="presOf" srcId="{D271D086-34F1-40A9-A32B-598AC09EFA00}" destId="{A6AFE0DD-92D1-42E7-8380-D391EEE9B3EF}" srcOrd="0" destOrd="0" presId="urn:microsoft.com/office/officeart/2005/8/layout/default"/>
    <dgm:cxn modelId="{18E84F11-D14E-4E31-BE77-012D48626041}" type="presOf" srcId="{9D0DCFEF-890B-4191-A70C-2947E788BAAA}" destId="{EFA17C31-FB3D-4D31-A680-41635A7D87F6}" srcOrd="0" destOrd="0" presId="urn:microsoft.com/office/officeart/2005/8/layout/default"/>
    <dgm:cxn modelId="{1129183B-09CB-4779-99EF-B0AF5BAC3A27}" srcId="{D271D086-34F1-40A9-A32B-598AC09EFA00}" destId="{9D0DCFEF-890B-4191-A70C-2947E788BAAA}" srcOrd="0" destOrd="0" parTransId="{4C6C7961-5165-4E19-BCDA-BDEBE234E249}" sibTransId="{98804A37-64E4-47DE-8FCF-A2FB5ECE0A92}"/>
    <dgm:cxn modelId="{77DB227B-1D9A-449F-90A0-0804C242374B}" type="presParOf" srcId="{A6AFE0DD-92D1-42E7-8380-D391EEE9B3EF}" destId="{EFA17C31-FB3D-4D31-A680-41635A7D87F6}" srcOrd="0" destOrd="0" presId="urn:microsoft.com/office/officeart/2005/8/layout/default"/>
    <dgm:cxn modelId="{941E1E8B-A479-47DF-898B-44FE91FF76EB}" type="presParOf" srcId="{A6AFE0DD-92D1-42E7-8380-D391EEE9B3EF}" destId="{07C08266-69D9-4CB8-88B8-200FBD713ECC}" srcOrd="1" destOrd="0" presId="urn:microsoft.com/office/officeart/2005/8/layout/default"/>
    <dgm:cxn modelId="{B9C82506-78C2-41EF-8FC8-BC706EC289ED}" type="presParOf" srcId="{A6AFE0DD-92D1-42E7-8380-D391EEE9B3EF}" destId="{61593E70-873E-42AC-BE0C-44AED880EF78}" srcOrd="2" destOrd="0" presId="urn:microsoft.com/office/officeart/2005/8/layout/default"/>
    <dgm:cxn modelId="{BFCF74EB-2047-4D39-A134-FBC46257A55C}" type="presParOf" srcId="{A6AFE0DD-92D1-42E7-8380-D391EEE9B3EF}" destId="{073A5DFD-FC5C-4707-9E5D-BC7A1A40627A}" srcOrd="3" destOrd="0" presId="urn:microsoft.com/office/officeart/2005/8/layout/default"/>
    <dgm:cxn modelId="{C3A72411-70F1-4BA4-AE37-A1D993B5ADF3}" type="presParOf" srcId="{A6AFE0DD-92D1-42E7-8380-D391EEE9B3EF}" destId="{021C1700-D063-4922-919F-2EABE27A36B8}" srcOrd="4" destOrd="0" presId="urn:microsoft.com/office/officeart/2005/8/layout/default"/>
    <dgm:cxn modelId="{50F680DF-79B1-4347-8681-DBF1D4DA94A3}" type="presParOf" srcId="{A6AFE0DD-92D1-42E7-8380-D391EEE9B3EF}" destId="{0C326302-AFA0-402E-B2B7-8E94806C30DA}" srcOrd="5" destOrd="0" presId="urn:microsoft.com/office/officeart/2005/8/layout/default"/>
    <dgm:cxn modelId="{16DF798F-F24D-41E3-B914-5768348E0CA8}" type="presParOf" srcId="{A6AFE0DD-92D1-42E7-8380-D391EEE9B3EF}" destId="{60739224-D7C0-4B09-9AF3-7C496001D998}" srcOrd="6" destOrd="0" presId="urn:microsoft.com/office/officeart/2005/8/layout/default"/>
    <dgm:cxn modelId="{A20CD651-11AE-4BE1-98AF-33C6162227CF}" type="presParOf" srcId="{A6AFE0DD-92D1-42E7-8380-D391EEE9B3EF}" destId="{821C80F9-6B1F-40ED-ADB2-1A8F85055C2C}" srcOrd="7" destOrd="0" presId="urn:microsoft.com/office/officeart/2005/8/layout/default"/>
    <dgm:cxn modelId="{2966DD58-968B-476D-BCF8-ABE660EDE768}" type="presParOf" srcId="{A6AFE0DD-92D1-42E7-8380-D391EEE9B3EF}" destId="{D1280527-F8E7-46B6-872D-8D1146C57FAE}" srcOrd="8" destOrd="0" presId="urn:microsoft.com/office/officeart/2005/8/layout/default"/>
    <dgm:cxn modelId="{25F3B355-704C-4A83-9695-AE55B706632E}" type="presParOf" srcId="{A6AFE0DD-92D1-42E7-8380-D391EEE9B3EF}" destId="{853D5081-33CA-48CE-9858-A17F0DEC647D}" srcOrd="9" destOrd="0" presId="urn:microsoft.com/office/officeart/2005/8/layout/default"/>
    <dgm:cxn modelId="{176C6586-90E2-440D-B7BE-EA58ACB97319}" type="presParOf" srcId="{A6AFE0DD-92D1-42E7-8380-D391EEE9B3EF}" destId="{C1CF6857-6809-4D1E-96B9-34ABC502C8FA}" srcOrd="10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71D086-34F1-40A9-A32B-598AC09EFA00}" type="doc">
      <dgm:prSet loTypeId="urn:microsoft.com/office/officeart/2005/8/layout/defaul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9D0DCFEF-890B-4191-A70C-2947E788BAAA}">
      <dgm:prSet phldrT="[Texto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pPr algn="l"/>
          <a:r>
            <a:rPr lang="pt-BR" b="1" dirty="0" smtClean="0">
              <a:solidFill>
                <a:schemeClr val="tx1"/>
              </a:solidFill>
            </a:rPr>
            <a:t>Conselhos deliberativo e fiscal definidos na Portaria 464;</a:t>
          </a:r>
        </a:p>
        <a:p>
          <a:pPr algn="l"/>
          <a:r>
            <a:rPr lang="pt-BR" b="1" dirty="0" smtClean="0">
              <a:solidFill>
                <a:schemeClr val="tx1"/>
              </a:solidFill>
            </a:rPr>
            <a:t>Gestor de Investimentos e Comitê: Portaria 519/2011</a:t>
          </a:r>
        </a:p>
        <a:p>
          <a:pPr algn="l"/>
          <a:r>
            <a:rPr lang="pt-BR" b="1" dirty="0" smtClean="0">
              <a:solidFill>
                <a:schemeClr val="tx1"/>
              </a:solidFill>
            </a:rPr>
            <a:t>Dirigentes do RPPS: representante legal da UG e integrantes órgão máximo direção</a:t>
          </a:r>
          <a:endParaRPr lang="pt-BR" b="1" dirty="0">
            <a:solidFill>
              <a:schemeClr val="tx1"/>
            </a:solidFill>
          </a:endParaRPr>
        </a:p>
      </dgm:t>
    </dgm:pt>
    <dgm:pt modelId="{4C6C7961-5165-4E19-BCDA-BDEBE234E249}" type="parTrans" cxnId="{1129183B-09CB-4779-99EF-B0AF5BAC3A27}">
      <dgm:prSet/>
      <dgm:spPr/>
      <dgm:t>
        <a:bodyPr/>
        <a:lstStyle/>
        <a:p>
          <a:endParaRPr lang="pt-BR"/>
        </a:p>
      </dgm:t>
    </dgm:pt>
    <dgm:pt modelId="{98804A37-64E4-47DE-8FCF-A2FB5ECE0A92}" type="sibTrans" cxnId="{1129183B-09CB-4779-99EF-B0AF5BAC3A27}">
      <dgm:prSet/>
      <dgm:spPr/>
      <dgm:t>
        <a:bodyPr/>
        <a:lstStyle/>
        <a:p>
          <a:endParaRPr lang="pt-BR"/>
        </a:p>
      </dgm:t>
    </dgm:pt>
    <dgm:pt modelId="{DAABBACD-28C9-4222-AEBE-00541989E34B}">
      <dgm:prSet phldrT="[Texto]"/>
      <dgm:spPr/>
      <dgm:t>
        <a:bodyPr/>
        <a:lstStyle/>
        <a:p>
          <a:r>
            <a:rPr lang="pt-BR" b="1" dirty="0" smtClean="0">
              <a:solidFill>
                <a:srgbClr val="FFFF00"/>
              </a:solidFill>
            </a:rPr>
            <a:t>Qualificação: </a:t>
          </a:r>
          <a:r>
            <a:rPr lang="pt-BR" b="1" dirty="0" smtClean="0">
              <a:solidFill>
                <a:schemeClr val="bg1"/>
              </a:solidFill>
            </a:rPr>
            <a:t>processo continuado de aprimoramento seus conhecimentos e sua capacitação para o exercício de suas atribuições</a:t>
          </a:r>
          <a:endParaRPr lang="pt-BR" b="1" dirty="0">
            <a:solidFill>
              <a:schemeClr val="bg1"/>
            </a:solidFill>
          </a:endParaRPr>
        </a:p>
      </dgm:t>
    </dgm:pt>
    <dgm:pt modelId="{A1F760A7-3EB1-40B0-B5BA-2E8E4DDD5BA3}" type="parTrans" cxnId="{68AB3CCB-1099-428B-9B8B-260835BD257D}">
      <dgm:prSet/>
      <dgm:spPr/>
      <dgm:t>
        <a:bodyPr/>
        <a:lstStyle/>
        <a:p>
          <a:endParaRPr lang="pt-BR"/>
        </a:p>
      </dgm:t>
    </dgm:pt>
    <dgm:pt modelId="{97E9D8D5-41D2-4604-AEEA-83D178CFDB65}" type="sibTrans" cxnId="{68AB3CCB-1099-428B-9B8B-260835BD257D}">
      <dgm:prSet/>
      <dgm:spPr/>
      <dgm:t>
        <a:bodyPr/>
        <a:lstStyle/>
        <a:p>
          <a:endParaRPr lang="pt-BR"/>
        </a:p>
      </dgm:t>
    </dgm:pt>
    <dgm:pt modelId="{56E79144-178D-4AE4-8C5D-7D535B28F748}">
      <dgm:prSet phldrT="[Texto]"/>
      <dgm:spPr>
        <a:solidFill>
          <a:srgbClr val="D4BD36"/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Certificação: processo realizado por entidade certificadora para comprovação de atendimento e verificação de conformidade com os requisitos técnicos necessários para o exercício de determinado cargo ou função</a:t>
          </a:r>
          <a:endParaRPr lang="pt-BR" b="1" dirty="0">
            <a:solidFill>
              <a:schemeClr val="tx1"/>
            </a:solidFill>
          </a:endParaRPr>
        </a:p>
      </dgm:t>
    </dgm:pt>
    <dgm:pt modelId="{B015F715-948E-417C-9B38-A1D0320707F5}" type="parTrans" cxnId="{5125B154-B969-42C6-9224-FE6B47F2E378}">
      <dgm:prSet/>
      <dgm:spPr/>
      <dgm:t>
        <a:bodyPr/>
        <a:lstStyle/>
        <a:p>
          <a:endParaRPr lang="pt-BR"/>
        </a:p>
      </dgm:t>
    </dgm:pt>
    <dgm:pt modelId="{E3CFA9D1-EBC6-4E54-A1F7-E2D6C452885A}" type="sibTrans" cxnId="{5125B154-B969-42C6-9224-FE6B47F2E378}">
      <dgm:prSet/>
      <dgm:spPr/>
      <dgm:t>
        <a:bodyPr/>
        <a:lstStyle/>
        <a:p>
          <a:endParaRPr lang="pt-BR"/>
        </a:p>
      </dgm:t>
    </dgm:pt>
    <dgm:pt modelId="{A6AFE0DD-92D1-42E7-8380-D391EEE9B3EF}" type="pres">
      <dgm:prSet presAssocID="{D271D086-34F1-40A9-A32B-598AC09EFA0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EFA17C31-FB3D-4D31-A680-41635A7D87F6}" type="pres">
      <dgm:prSet presAssocID="{9D0DCFEF-890B-4191-A70C-2947E788BAAA}" presName="node" presStyleLbl="node1" presStyleIdx="0" presStyleCnt="3" custLinFactNeighborX="-122" custLinFactNeighborY="1504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7C08266-69D9-4CB8-88B8-200FBD713ECC}" type="pres">
      <dgm:prSet presAssocID="{98804A37-64E4-47DE-8FCF-A2FB5ECE0A92}" presName="sibTrans" presStyleCnt="0"/>
      <dgm:spPr/>
    </dgm:pt>
    <dgm:pt modelId="{60739224-D7C0-4B09-9AF3-7C496001D998}" type="pres">
      <dgm:prSet presAssocID="{DAABBACD-28C9-4222-AEBE-00541989E34B}" presName="node" presStyleLbl="node1" presStyleIdx="1" presStyleCnt="3" custLinFactNeighborX="-904" custLinFactNeighborY="1276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21C80F9-6B1F-40ED-ADB2-1A8F85055C2C}" type="pres">
      <dgm:prSet presAssocID="{97E9D8D5-41D2-4604-AEEA-83D178CFDB65}" presName="sibTrans" presStyleCnt="0"/>
      <dgm:spPr/>
    </dgm:pt>
    <dgm:pt modelId="{D1280527-F8E7-46B6-872D-8D1146C57FAE}" type="pres">
      <dgm:prSet presAssocID="{56E79144-178D-4AE4-8C5D-7D535B28F748}" presName="node" presStyleLbl="node1" presStyleIdx="2" presStyleCnt="3" custScaleX="14744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90A098CA-0D47-4AA3-9021-06515E506ABE}" type="presOf" srcId="{DAABBACD-28C9-4222-AEBE-00541989E34B}" destId="{60739224-D7C0-4B09-9AF3-7C496001D998}" srcOrd="0" destOrd="0" presId="urn:microsoft.com/office/officeart/2005/8/layout/default"/>
    <dgm:cxn modelId="{5125B154-B969-42C6-9224-FE6B47F2E378}" srcId="{D271D086-34F1-40A9-A32B-598AC09EFA00}" destId="{56E79144-178D-4AE4-8C5D-7D535B28F748}" srcOrd="2" destOrd="0" parTransId="{B015F715-948E-417C-9B38-A1D0320707F5}" sibTransId="{E3CFA9D1-EBC6-4E54-A1F7-E2D6C452885A}"/>
    <dgm:cxn modelId="{8C05C857-5629-4828-81C7-CD0C740E75D8}" type="presOf" srcId="{9D0DCFEF-890B-4191-A70C-2947E788BAAA}" destId="{EFA17C31-FB3D-4D31-A680-41635A7D87F6}" srcOrd="0" destOrd="0" presId="urn:microsoft.com/office/officeart/2005/8/layout/default"/>
    <dgm:cxn modelId="{87015A3B-23EB-4227-9A78-EC3480C4A812}" type="presOf" srcId="{56E79144-178D-4AE4-8C5D-7D535B28F748}" destId="{D1280527-F8E7-46B6-872D-8D1146C57FAE}" srcOrd="0" destOrd="0" presId="urn:microsoft.com/office/officeart/2005/8/layout/default"/>
    <dgm:cxn modelId="{82D3F187-7F36-48E8-8BA4-13F1630043B4}" type="presOf" srcId="{D271D086-34F1-40A9-A32B-598AC09EFA00}" destId="{A6AFE0DD-92D1-42E7-8380-D391EEE9B3EF}" srcOrd="0" destOrd="0" presId="urn:microsoft.com/office/officeart/2005/8/layout/default"/>
    <dgm:cxn modelId="{68AB3CCB-1099-428B-9B8B-260835BD257D}" srcId="{D271D086-34F1-40A9-A32B-598AC09EFA00}" destId="{DAABBACD-28C9-4222-AEBE-00541989E34B}" srcOrd="1" destOrd="0" parTransId="{A1F760A7-3EB1-40B0-B5BA-2E8E4DDD5BA3}" sibTransId="{97E9D8D5-41D2-4604-AEEA-83D178CFDB65}"/>
    <dgm:cxn modelId="{1129183B-09CB-4779-99EF-B0AF5BAC3A27}" srcId="{D271D086-34F1-40A9-A32B-598AC09EFA00}" destId="{9D0DCFEF-890B-4191-A70C-2947E788BAAA}" srcOrd="0" destOrd="0" parTransId="{4C6C7961-5165-4E19-BCDA-BDEBE234E249}" sibTransId="{98804A37-64E4-47DE-8FCF-A2FB5ECE0A92}"/>
    <dgm:cxn modelId="{B9B08CCA-FD4A-4C70-98C5-7C703B3454D7}" type="presParOf" srcId="{A6AFE0DD-92D1-42E7-8380-D391EEE9B3EF}" destId="{EFA17C31-FB3D-4D31-A680-41635A7D87F6}" srcOrd="0" destOrd="0" presId="urn:microsoft.com/office/officeart/2005/8/layout/default"/>
    <dgm:cxn modelId="{0B7A59DA-FAB5-4A8C-9D0C-A6E5F599C4F4}" type="presParOf" srcId="{A6AFE0DD-92D1-42E7-8380-D391EEE9B3EF}" destId="{07C08266-69D9-4CB8-88B8-200FBD713ECC}" srcOrd="1" destOrd="0" presId="urn:microsoft.com/office/officeart/2005/8/layout/default"/>
    <dgm:cxn modelId="{616D3F09-0B90-4387-A826-8A54842D933F}" type="presParOf" srcId="{A6AFE0DD-92D1-42E7-8380-D391EEE9B3EF}" destId="{60739224-D7C0-4B09-9AF3-7C496001D998}" srcOrd="2" destOrd="0" presId="urn:microsoft.com/office/officeart/2005/8/layout/default"/>
    <dgm:cxn modelId="{5FCDA250-A1E6-4C3B-BABE-D2E3ACB8EE33}" type="presParOf" srcId="{A6AFE0DD-92D1-42E7-8380-D391EEE9B3EF}" destId="{821C80F9-6B1F-40ED-ADB2-1A8F85055C2C}" srcOrd="3" destOrd="0" presId="urn:microsoft.com/office/officeart/2005/8/layout/default"/>
    <dgm:cxn modelId="{3E848935-0E40-4C93-8CD0-9D6C7817B55A}" type="presParOf" srcId="{A6AFE0DD-92D1-42E7-8380-D391EEE9B3EF}" destId="{D1280527-F8E7-46B6-872D-8D1146C57FAE}" srcOrd="4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7664684-C5DE-4DEF-ADF2-2848679E9CD1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4089349F-DB98-4EDD-96DF-BE83D5C6ED6C}">
      <dgm:prSet phldrT="[Texto]" custT="1"/>
      <dgm:spPr>
        <a:solidFill>
          <a:srgbClr val="002060"/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pt-BR" sz="2200" b="1" dirty="0" smtClean="0">
              <a:solidFill>
                <a:srgbClr val="FFFF00"/>
              </a:solidFill>
            </a:rPr>
            <a:t>Dirigentes RPPS</a:t>
          </a:r>
          <a:endParaRPr lang="pt-BR" sz="2200" b="1" dirty="0">
            <a:solidFill>
              <a:srgbClr val="FFFF00"/>
            </a:solidFill>
          </a:endParaRPr>
        </a:p>
      </dgm:t>
    </dgm:pt>
    <dgm:pt modelId="{6AC8F82E-C3A4-47E0-A0DB-80F00ADFCA40}" type="parTrans" cxnId="{971B0A40-D6BF-4F3E-A9D9-286D2AFDA6AF}">
      <dgm:prSet/>
      <dgm:spPr/>
      <dgm:t>
        <a:bodyPr/>
        <a:lstStyle/>
        <a:p>
          <a:endParaRPr lang="pt-BR"/>
        </a:p>
      </dgm:t>
    </dgm:pt>
    <dgm:pt modelId="{2C2F8EBE-F4EF-40D4-B560-C71A5C7B731F}" type="sibTrans" cxnId="{971B0A40-D6BF-4F3E-A9D9-286D2AFDA6AF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pt-BR"/>
        </a:p>
      </dgm:t>
    </dgm:pt>
    <dgm:pt modelId="{99DCF186-6E82-43D6-9AF8-CF77C51C9AE3}">
      <dgm:prSet phldrT="[Texto]" custT="1"/>
      <dgm:spPr>
        <a:solidFill>
          <a:srgbClr val="002060"/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pt-BR" sz="2200" b="1" dirty="0" smtClean="0">
              <a:solidFill>
                <a:srgbClr val="FFFF00"/>
              </a:solidFill>
            </a:rPr>
            <a:t>Membros Conselhos Deliberativo e Fiscal</a:t>
          </a:r>
          <a:endParaRPr lang="pt-BR" sz="2200" b="1" dirty="0">
            <a:solidFill>
              <a:srgbClr val="FFFF00"/>
            </a:solidFill>
          </a:endParaRPr>
        </a:p>
      </dgm:t>
    </dgm:pt>
    <dgm:pt modelId="{5A5BC3C7-C5BB-4307-8127-35FAD8FB0724}" type="parTrans" cxnId="{64625319-98E9-4B34-8327-1357920886CC}">
      <dgm:prSet/>
      <dgm:spPr/>
      <dgm:t>
        <a:bodyPr/>
        <a:lstStyle/>
        <a:p>
          <a:endParaRPr lang="pt-BR"/>
        </a:p>
      </dgm:t>
    </dgm:pt>
    <dgm:pt modelId="{738DB026-5D66-4042-96F3-C4006A4CBFE8}" type="sibTrans" cxnId="{64625319-98E9-4B34-8327-1357920886CC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pt-BR"/>
        </a:p>
      </dgm:t>
    </dgm:pt>
    <dgm:pt modelId="{CF722C4B-3180-46DB-A689-D14B6CC83FE7}">
      <dgm:prSet phldrT="[Texto]" custT="1"/>
      <dgm:spPr>
        <a:solidFill>
          <a:srgbClr val="002060"/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pt-BR" sz="2200" b="1" dirty="0" smtClean="0">
              <a:solidFill>
                <a:srgbClr val="FFFF00"/>
              </a:solidFill>
            </a:rPr>
            <a:t>Gestor Investimentos e membros de comitês</a:t>
          </a:r>
          <a:endParaRPr lang="pt-BR" sz="2200" b="1" dirty="0">
            <a:solidFill>
              <a:srgbClr val="FFFF00"/>
            </a:solidFill>
          </a:endParaRPr>
        </a:p>
      </dgm:t>
    </dgm:pt>
    <dgm:pt modelId="{144AE948-2FF1-4A6A-8B70-41FA98BFB7C2}" type="parTrans" cxnId="{93132482-43E6-4F8E-A899-83141FD8703D}">
      <dgm:prSet/>
      <dgm:spPr/>
      <dgm:t>
        <a:bodyPr/>
        <a:lstStyle/>
        <a:p>
          <a:endParaRPr lang="pt-BR"/>
        </a:p>
      </dgm:t>
    </dgm:pt>
    <dgm:pt modelId="{CA031721-B2A4-4B0B-B488-924782F52BE5}" type="sibTrans" cxnId="{93132482-43E6-4F8E-A899-83141FD8703D}">
      <dgm:prSet/>
      <dgm:spPr/>
      <dgm:t>
        <a:bodyPr/>
        <a:lstStyle/>
        <a:p>
          <a:endParaRPr lang="pt-BR"/>
        </a:p>
      </dgm:t>
    </dgm:pt>
    <dgm:pt modelId="{F700524D-76CA-4811-AC7B-8C4C2C7CA5CA}" type="pres">
      <dgm:prSet presAssocID="{17664684-C5DE-4DEF-ADF2-2848679E9CD1}" presName="Name0" presStyleCnt="0">
        <dgm:presLayoutVars>
          <dgm:dir/>
          <dgm:resizeHandles val="exact"/>
        </dgm:presLayoutVars>
      </dgm:prSet>
      <dgm:spPr/>
    </dgm:pt>
    <dgm:pt modelId="{34DF3A85-06A7-49B4-8C4B-4542D20AB534}" type="pres">
      <dgm:prSet presAssocID="{4089349F-DB98-4EDD-96DF-BE83D5C6ED6C}" presName="node" presStyleLbl="node1" presStyleIdx="0" presStyleCnt="3" custScaleY="3466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1155DB8-1742-4929-BDA6-779E67198654}" type="pres">
      <dgm:prSet presAssocID="{2C2F8EBE-F4EF-40D4-B560-C71A5C7B731F}" presName="sibTrans" presStyleLbl="sibTrans2D1" presStyleIdx="0" presStyleCnt="2"/>
      <dgm:spPr/>
      <dgm:t>
        <a:bodyPr/>
        <a:lstStyle/>
        <a:p>
          <a:endParaRPr lang="pt-BR"/>
        </a:p>
      </dgm:t>
    </dgm:pt>
    <dgm:pt modelId="{E6380609-3D77-4E0B-8457-162F2924634E}" type="pres">
      <dgm:prSet presAssocID="{2C2F8EBE-F4EF-40D4-B560-C71A5C7B731F}" presName="connectorText" presStyleLbl="sibTrans2D1" presStyleIdx="0" presStyleCnt="2"/>
      <dgm:spPr/>
      <dgm:t>
        <a:bodyPr/>
        <a:lstStyle/>
        <a:p>
          <a:endParaRPr lang="pt-BR"/>
        </a:p>
      </dgm:t>
    </dgm:pt>
    <dgm:pt modelId="{6555B120-CFCF-4D8D-BB07-95A03FFF0F47}" type="pres">
      <dgm:prSet presAssocID="{99DCF186-6E82-43D6-9AF8-CF77C51C9AE3}" presName="node" presStyleLbl="node1" presStyleIdx="1" presStyleCnt="3" custScaleY="2697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314697B-71C7-4919-AEB1-DA23FE77DFED}" type="pres">
      <dgm:prSet presAssocID="{738DB026-5D66-4042-96F3-C4006A4CBFE8}" presName="sibTrans" presStyleLbl="sibTrans2D1" presStyleIdx="1" presStyleCnt="2"/>
      <dgm:spPr/>
      <dgm:t>
        <a:bodyPr/>
        <a:lstStyle/>
        <a:p>
          <a:endParaRPr lang="pt-BR"/>
        </a:p>
      </dgm:t>
    </dgm:pt>
    <dgm:pt modelId="{7776BE01-AFC0-4223-BFA7-8DDA9A59D420}" type="pres">
      <dgm:prSet presAssocID="{738DB026-5D66-4042-96F3-C4006A4CBFE8}" presName="connectorText" presStyleLbl="sibTrans2D1" presStyleIdx="1" presStyleCnt="2"/>
      <dgm:spPr/>
      <dgm:t>
        <a:bodyPr/>
        <a:lstStyle/>
        <a:p>
          <a:endParaRPr lang="pt-BR"/>
        </a:p>
      </dgm:t>
    </dgm:pt>
    <dgm:pt modelId="{67A975CB-7434-43CB-BE38-EF21ED48C0BC}" type="pres">
      <dgm:prSet presAssocID="{CF722C4B-3180-46DB-A689-D14B6CC83FE7}" presName="node" presStyleLbl="node1" presStyleIdx="2" presStyleCnt="3" custScaleY="3466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64625319-98E9-4B34-8327-1357920886CC}" srcId="{17664684-C5DE-4DEF-ADF2-2848679E9CD1}" destId="{99DCF186-6E82-43D6-9AF8-CF77C51C9AE3}" srcOrd="1" destOrd="0" parTransId="{5A5BC3C7-C5BB-4307-8127-35FAD8FB0724}" sibTransId="{738DB026-5D66-4042-96F3-C4006A4CBFE8}"/>
    <dgm:cxn modelId="{4C178CFA-FCFA-477C-8B98-545BD16A3333}" type="presOf" srcId="{17664684-C5DE-4DEF-ADF2-2848679E9CD1}" destId="{F700524D-76CA-4811-AC7B-8C4C2C7CA5CA}" srcOrd="0" destOrd="0" presId="urn:microsoft.com/office/officeart/2005/8/layout/process1"/>
    <dgm:cxn modelId="{6A207F00-5B99-456F-8AA2-76C1C06D0912}" type="presOf" srcId="{738DB026-5D66-4042-96F3-C4006A4CBFE8}" destId="{5314697B-71C7-4919-AEB1-DA23FE77DFED}" srcOrd="0" destOrd="0" presId="urn:microsoft.com/office/officeart/2005/8/layout/process1"/>
    <dgm:cxn modelId="{0FCEDD8F-456E-4B91-88D0-A969F3C9B7DD}" type="presOf" srcId="{99DCF186-6E82-43D6-9AF8-CF77C51C9AE3}" destId="{6555B120-CFCF-4D8D-BB07-95A03FFF0F47}" srcOrd="0" destOrd="0" presId="urn:microsoft.com/office/officeart/2005/8/layout/process1"/>
    <dgm:cxn modelId="{971B0A40-D6BF-4F3E-A9D9-286D2AFDA6AF}" srcId="{17664684-C5DE-4DEF-ADF2-2848679E9CD1}" destId="{4089349F-DB98-4EDD-96DF-BE83D5C6ED6C}" srcOrd="0" destOrd="0" parTransId="{6AC8F82E-C3A4-47E0-A0DB-80F00ADFCA40}" sibTransId="{2C2F8EBE-F4EF-40D4-B560-C71A5C7B731F}"/>
    <dgm:cxn modelId="{EC37E57E-4691-435F-BEAE-336CCCA45571}" type="presOf" srcId="{4089349F-DB98-4EDD-96DF-BE83D5C6ED6C}" destId="{34DF3A85-06A7-49B4-8C4B-4542D20AB534}" srcOrd="0" destOrd="0" presId="urn:microsoft.com/office/officeart/2005/8/layout/process1"/>
    <dgm:cxn modelId="{A90CBE72-9040-4E18-B2AB-D4BE2EF82B62}" type="presOf" srcId="{2C2F8EBE-F4EF-40D4-B560-C71A5C7B731F}" destId="{E6380609-3D77-4E0B-8457-162F2924634E}" srcOrd="1" destOrd="0" presId="urn:microsoft.com/office/officeart/2005/8/layout/process1"/>
    <dgm:cxn modelId="{AF3144A3-A6AF-4A70-940E-382637C77620}" type="presOf" srcId="{738DB026-5D66-4042-96F3-C4006A4CBFE8}" destId="{7776BE01-AFC0-4223-BFA7-8DDA9A59D420}" srcOrd="1" destOrd="0" presId="urn:microsoft.com/office/officeart/2005/8/layout/process1"/>
    <dgm:cxn modelId="{B19B99E4-9DA4-4317-BDBB-955CA4D1AE9E}" type="presOf" srcId="{2C2F8EBE-F4EF-40D4-B560-C71A5C7B731F}" destId="{A1155DB8-1742-4929-BDA6-779E67198654}" srcOrd="0" destOrd="0" presId="urn:microsoft.com/office/officeart/2005/8/layout/process1"/>
    <dgm:cxn modelId="{93132482-43E6-4F8E-A899-83141FD8703D}" srcId="{17664684-C5DE-4DEF-ADF2-2848679E9CD1}" destId="{CF722C4B-3180-46DB-A689-D14B6CC83FE7}" srcOrd="2" destOrd="0" parTransId="{144AE948-2FF1-4A6A-8B70-41FA98BFB7C2}" sibTransId="{CA031721-B2A4-4B0B-B488-924782F52BE5}"/>
    <dgm:cxn modelId="{C6A588F8-CD20-4515-B0EF-B5816C4D66C9}" type="presOf" srcId="{CF722C4B-3180-46DB-A689-D14B6CC83FE7}" destId="{67A975CB-7434-43CB-BE38-EF21ED48C0BC}" srcOrd="0" destOrd="0" presId="urn:microsoft.com/office/officeart/2005/8/layout/process1"/>
    <dgm:cxn modelId="{31F78E6A-B100-4544-869C-F4C80FE81350}" type="presParOf" srcId="{F700524D-76CA-4811-AC7B-8C4C2C7CA5CA}" destId="{34DF3A85-06A7-49B4-8C4B-4542D20AB534}" srcOrd="0" destOrd="0" presId="urn:microsoft.com/office/officeart/2005/8/layout/process1"/>
    <dgm:cxn modelId="{8B73829F-CBF2-45BC-A500-2E662DD8E8E5}" type="presParOf" srcId="{F700524D-76CA-4811-AC7B-8C4C2C7CA5CA}" destId="{A1155DB8-1742-4929-BDA6-779E67198654}" srcOrd="1" destOrd="0" presId="urn:microsoft.com/office/officeart/2005/8/layout/process1"/>
    <dgm:cxn modelId="{90B84E1E-828C-4CE2-BA9F-E9D080DD58FE}" type="presParOf" srcId="{A1155DB8-1742-4929-BDA6-779E67198654}" destId="{E6380609-3D77-4E0B-8457-162F2924634E}" srcOrd="0" destOrd="0" presId="urn:microsoft.com/office/officeart/2005/8/layout/process1"/>
    <dgm:cxn modelId="{07A4E4A7-5D3F-42AE-A4E1-799BD05DD41B}" type="presParOf" srcId="{F700524D-76CA-4811-AC7B-8C4C2C7CA5CA}" destId="{6555B120-CFCF-4D8D-BB07-95A03FFF0F47}" srcOrd="2" destOrd="0" presId="urn:microsoft.com/office/officeart/2005/8/layout/process1"/>
    <dgm:cxn modelId="{A405C66C-1076-4697-92E7-81FC91C503D5}" type="presParOf" srcId="{F700524D-76CA-4811-AC7B-8C4C2C7CA5CA}" destId="{5314697B-71C7-4919-AEB1-DA23FE77DFED}" srcOrd="3" destOrd="0" presId="urn:microsoft.com/office/officeart/2005/8/layout/process1"/>
    <dgm:cxn modelId="{885394F9-7B41-45FD-AA56-3213668E50B3}" type="presParOf" srcId="{5314697B-71C7-4919-AEB1-DA23FE77DFED}" destId="{7776BE01-AFC0-4223-BFA7-8DDA9A59D420}" srcOrd="0" destOrd="0" presId="urn:microsoft.com/office/officeart/2005/8/layout/process1"/>
    <dgm:cxn modelId="{3CA4C54B-CF46-45B9-B5BA-4A9BC0B368D4}" type="presParOf" srcId="{F700524D-76CA-4811-AC7B-8C4C2C7CA5CA}" destId="{67A975CB-7434-43CB-BE38-EF21ED48C0BC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7664684-C5DE-4DEF-ADF2-2848679E9CD1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4089349F-DB98-4EDD-96DF-BE83D5C6ED6C}">
      <dgm:prSet phldrT="[Texto]" custT="1"/>
      <dgm:spPr>
        <a:solidFill>
          <a:srgbClr val="002060"/>
        </a:solidFill>
      </dgm:spPr>
      <dgm:t>
        <a:bodyPr/>
        <a:lstStyle/>
        <a:p>
          <a:r>
            <a:rPr lang="pt-BR" sz="2200" b="1" dirty="0" smtClean="0"/>
            <a:t>Até 1 ano da data da posse, 6 meses se mandato inferior a 4 anos  </a:t>
          </a:r>
          <a:endParaRPr lang="pt-BR" sz="2200" b="1" dirty="0"/>
        </a:p>
      </dgm:t>
    </dgm:pt>
    <dgm:pt modelId="{6AC8F82E-C3A4-47E0-A0DB-80F00ADFCA40}" type="parTrans" cxnId="{971B0A40-D6BF-4F3E-A9D9-286D2AFDA6AF}">
      <dgm:prSet/>
      <dgm:spPr/>
      <dgm:t>
        <a:bodyPr/>
        <a:lstStyle/>
        <a:p>
          <a:endParaRPr lang="pt-BR"/>
        </a:p>
      </dgm:t>
    </dgm:pt>
    <dgm:pt modelId="{2C2F8EBE-F4EF-40D4-B560-C71A5C7B731F}" type="sibTrans" cxnId="{971B0A40-D6BF-4F3E-A9D9-286D2AFDA6AF}">
      <dgm:prSet/>
      <dgm:spPr/>
      <dgm:t>
        <a:bodyPr/>
        <a:lstStyle/>
        <a:p>
          <a:endParaRPr lang="pt-BR"/>
        </a:p>
      </dgm:t>
    </dgm:pt>
    <dgm:pt modelId="{CF722C4B-3180-46DB-A689-D14B6CC83FE7}">
      <dgm:prSet phldrT="[Texto]" custT="1"/>
      <dgm:spPr>
        <a:solidFill>
          <a:srgbClr val="002060"/>
        </a:solidFill>
      </dgm:spPr>
      <dgm:t>
        <a:bodyPr/>
        <a:lstStyle/>
        <a:p>
          <a:r>
            <a:rPr lang="pt-BR" sz="2200" b="1" dirty="0" smtClean="0"/>
            <a:t>Previamente</a:t>
          </a:r>
          <a:endParaRPr lang="pt-BR" sz="2200" b="1" dirty="0"/>
        </a:p>
      </dgm:t>
    </dgm:pt>
    <dgm:pt modelId="{144AE948-2FF1-4A6A-8B70-41FA98BFB7C2}" type="parTrans" cxnId="{93132482-43E6-4F8E-A899-83141FD8703D}">
      <dgm:prSet/>
      <dgm:spPr/>
      <dgm:t>
        <a:bodyPr/>
        <a:lstStyle/>
        <a:p>
          <a:endParaRPr lang="pt-BR"/>
        </a:p>
      </dgm:t>
    </dgm:pt>
    <dgm:pt modelId="{CA031721-B2A4-4B0B-B488-924782F52BE5}" type="sibTrans" cxnId="{93132482-43E6-4F8E-A899-83141FD8703D}">
      <dgm:prSet/>
      <dgm:spPr/>
      <dgm:t>
        <a:bodyPr/>
        <a:lstStyle/>
        <a:p>
          <a:endParaRPr lang="pt-BR"/>
        </a:p>
      </dgm:t>
    </dgm:pt>
    <dgm:pt modelId="{2B6DE3D0-7763-47F2-A719-0ED10EB11FF2}">
      <dgm:prSet phldrT="[Texto]" custT="1"/>
      <dgm:spPr>
        <a:solidFill>
          <a:srgbClr val="002060"/>
        </a:solidFill>
      </dgm:spPr>
      <dgm:t>
        <a:bodyPr/>
        <a:lstStyle/>
        <a:p>
          <a:r>
            <a:rPr lang="pt-BR" sz="2200" b="1" dirty="0" smtClean="0"/>
            <a:t>Até 1 ano da data da posse, 6 meses se mandato inferior a 4 anos </a:t>
          </a:r>
          <a:endParaRPr lang="pt-BR" sz="2200" b="1" dirty="0"/>
        </a:p>
      </dgm:t>
    </dgm:pt>
    <dgm:pt modelId="{F4DEA3CA-9E93-47C6-8AB0-5CCC465E3B27}" type="parTrans" cxnId="{36074CA9-6979-4C2F-B391-ED6EFB7B8387}">
      <dgm:prSet/>
      <dgm:spPr/>
      <dgm:t>
        <a:bodyPr/>
        <a:lstStyle/>
        <a:p>
          <a:endParaRPr lang="pt-BR"/>
        </a:p>
      </dgm:t>
    </dgm:pt>
    <dgm:pt modelId="{F5982C6B-1B68-4EBD-B090-8C0E72C3CA98}" type="sibTrans" cxnId="{36074CA9-6979-4C2F-B391-ED6EFB7B8387}">
      <dgm:prSet/>
      <dgm:spPr/>
      <dgm:t>
        <a:bodyPr/>
        <a:lstStyle/>
        <a:p>
          <a:endParaRPr lang="pt-BR"/>
        </a:p>
      </dgm:t>
    </dgm:pt>
    <dgm:pt modelId="{F700524D-76CA-4811-AC7B-8C4C2C7CA5CA}" type="pres">
      <dgm:prSet presAssocID="{17664684-C5DE-4DEF-ADF2-2848679E9CD1}" presName="Name0" presStyleCnt="0">
        <dgm:presLayoutVars>
          <dgm:dir/>
          <dgm:resizeHandles val="exact"/>
        </dgm:presLayoutVars>
      </dgm:prSet>
      <dgm:spPr/>
    </dgm:pt>
    <dgm:pt modelId="{34DF3A85-06A7-49B4-8C4B-4542D20AB534}" type="pres">
      <dgm:prSet presAssocID="{4089349F-DB98-4EDD-96DF-BE83D5C6ED6C}" presName="node" presStyleLbl="node1" presStyleIdx="0" presStyleCnt="3" custScaleY="5441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1155DB8-1742-4929-BDA6-779E67198654}" type="pres">
      <dgm:prSet presAssocID="{2C2F8EBE-F4EF-40D4-B560-C71A5C7B731F}" presName="sibTrans" presStyleLbl="sibTrans2D1" presStyleIdx="0" presStyleCnt="2"/>
      <dgm:spPr/>
      <dgm:t>
        <a:bodyPr/>
        <a:lstStyle/>
        <a:p>
          <a:endParaRPr lang="pt-BR"/>
        </a:p>
      </dgm:t>
    </dgm:pt>
    <dgm:pt modelId="{E6380609-3D77-4E0B-8457-162F2924634E}" type="pres">
      <dgm:prSet presAssocID="{2C2F8EBE-F4EF-40D4-B560-C71A5C7B731F}" presName="connectorText" presStyleLbl="sibTrans2D1" presStyleIdx="0" presStyleCnt="2"/>
      <dgm:spPr/>
      <dgm:t>
        <a:bodyPr/>
        <a:lstStyle/>
        <a:p>
          <a:endParaRPr lang="pt-BR"/>
        </a:p>
      </dgm:t>
    </dgm:pt>
    <dgm:pt modelId="{B738CB96-2C4E-4E24-9299-7C18AA2CFBBB}" type="pres">
      <dgm:prSet presAssocID="{2B6DE3D0-7763-47F2-A719-0ED10EB11FF2}" presName="node" presStyleLbl="node1" presStyleIdx="1" presStyleCnt="3" custScaleY="58706" custLinFactNeighborX="-1039" custLinFactNeighborY="296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F3FE20D-58F8-4258-A006-132A828F0740}" type="pres">
      <dgm:prSet presAssocID="{F5982C6B-1B68-4EBD-B090-8C0E72C3CA98}" presName="sibTrans" presStyleLbl="sibTrans2D1" presStyleIdx="1" presStyleCnt="2"/>
      <dgm:spPr/>
      <dgm:t>
        <a:bodyPr/>
        <a:lstStyle/>
        <a:p>
          <a:endParaRPr lang="pt-BR"/>
        </a:p>
      </dgm:t>
    </dgm:pt>
    <dgm:pt modelId="{D22E0116-7F2F-4DDD-B289-4BCF77158068}" type="pres">
      <dgm:prSet presAssocID="{F5982C6B-1B68-4EBD-B090-8C0E72C3CA98}" presName="connectorText" presStyleLbl="sibTrans2D1" presStyleIdx="1" presStyleCnt="2"/>
      <dgm:spPr/>
      <dgm:t>
        <a:bodyPr/>
        <a:lstStyle/>
        <a:p>
          <a:endParaRPr lang="pt-BR"/>
        </a:p>
      </dgm:t>
    </dgm:pt>
    <dgm:pt modelId="{67A975CB-7434-43CB-BE38-EF21ED48C0BC}" type="pres">
      <dgm:prSet presAssocID="{CF722C4B-3180-46DB-A689-D14B6CC83FE7}" presName="node" presStyleLbl="node1" presStyleIdx="2" presStyleCnt="3" custScaleY="54412" custLinFactNeighborX="1078" custLinFactNeighborY="426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36074CA9-6979-4C2F-B391-ED6EFB7B8387}" srcId="{17664684-C5DE-4DEF-ADF2-2848679E9CD1}" destId="{2B6DE3D0-7763-47F2-A719-0ED10EB11FF2}" srcOrd="1" destOrd="0" parTransId="{F4DEA3CA-9E93-47C6-8AB0-5CCC465E3B27}" sibTransId="{F5982C6B-1B68-4EBD-B090-8C0E72C3CA98}"/>
    <dgm:cxn modelId="{35D3E09F-FA2C-417B-A808-8EE8748C133C}" type="presOf" srcId="{2C2F8EBE-F4EF-40D4-B560-C71A5C7B731F}" destId="{A1155DB8-1742-4929-BDA6-779E67198654}" srcOrd="0" destOrd="0" presId="urn:microsoft.com/office/officeart/2005/8/layout/process1"/>
    <dgm:cxn modelId="{7DC8CBDF-7AA6-421F-8AD7-726E9A8A4258}" type="presOf" srcId="{F5982C6B-1B68-4EBD-B090-8C0E72C3CA98}" destId="{D22E0116-7F2F-4DDD-B289-4BCF77158068}" srcOrd="1" destOrd="0" presId="urn:microsoft.com/office/officeart/2005/8/layout/process1"/>
    <dgm:cxn modelId="{884AC242-8D76-425F-8EDC-A54829B31534}" type="presOf" srcId="{17664684-C5DE-4DEF-ADF2-2848679E9CD1}" destId="{F700524D-76CA-4811-AC7B-8C4C2C7CA5CA}" srcOrd="0" destOrd="0" presId="urn:microsoft.com/office/officeart/2005/8/layout/process1"/>
    <dgm:cxn modelId="{FE23E023-5471-4ACC-B648-83485464FC87}" type="presOf" srcId="{2B6DE3D0-7763-47F2-A719-0ED10EB11FF2}" destId="{B738CB96-2C4E-4E24-9299-7C18AA2CFBBB}" srcOrd="0" destOrd="0" presId="urn:microsoft.com/office/officeart/2005/8/layout/process1"/>
    <dgm:cxn modelId="{971B0A40-D6BF-4F3E-A9D9-286D2AFDA6AF}" srcId="{17664684-C5DE-4DEF-ADF2-2848679E9CD1}" destId="{4089349F-DB98-4EDD-96DF-BE83D5C6ED6C}" srcOrd="0" destOrd="0" parTransId="{6AC8F82E-C3A4-47E0-A0DB-80F00ADFCA40}" sibTransId="{2C2F8EBE-F4EF-40D4-B560-C71A5C7B731F}"/>
    <dgm:cxn modelId="{93F9DAA4-3AB6-46A3-B320-1ECBE320DB86}" type="presOf" srcId="{CF722C4B-3180-46DB-A689-D14B6CC83FE7}" destId="{67A975CB-7434-43CB-BE38-EF21ED48C0BC}" srcOrd="0" destOrd="0" presId="urn:microsoft.com/office/officeart/2005/8/layout/process1"/>
    <dgm:cxn modelId="{93132482-43E6-4F8E-A899-83141FD8703D}" srcId="{17664684-C5DE-4DEF-ADF2-2848679E9CD1}" destId="{CF722C4B-3180-46DB-A689-D14B6CC83FE7}" srcOrd="2" destOrd="0" parTransId="{144AE948-2FF1-4A6A-8B70-41FA98BFB7C2}" sibTransId="{CA031721-B2A4-4B0B-B488-924782F52BE5}"/>
    <dgm:cxn modelId="{A064F297-FD0D-4FB1-B3E4-8DAD21A09E7C}" type="presOf" srcId="{F5982C6B-1B68-4EBD-B090-8C0E72C3CA98}" destId="{EF3FE20D-58F8-4258-A006-132A828F0740}" srcOrd="0" destOrd="0" presId="urn:microsoft.com/office/officeart/2005/8/layout/process1"/>
    <dgm:cxn modelId="{BC04DD4B-5BD2-4E18-8F4A-299B2D3ED07A}" type="presOf" srcId="{4089349F-DB98-4EDD-96DF-BE83D5C6ED6C}" destId="{34DF3A85-06A7-49B4-8C4B-4542D20AB534}" srcOrd="0" destOrd="0" presId="urn:microsoft.com/office/officeart/2005/8/layout/process1"/>
    <dgm:cxn modelId="{71D3400E-E45E-45E3-9963-FCFBB6441044}" type="presOf" srcId="{2C2F8EBE-F4EF-40D4-B560-C71A5C7B731F}" destId="{E6380609-3D77-4E0B-8457-162F2924634E}" srcOrd="1" destOrd="0" presId="urn:microsoft.com/office/officeart/2005/8/layout/process1"/>
    <dgm:cxn modelId="{3B45EB83-C20C-4FB2-BB05-7CCC4DD1C87D}" type="presParOf" srcId="{F700524D-76CA-4811-AC7B-8C4C2C7CA5CA}" destId="{34DF3A85-06A7-49B4-8C4B-4542D20AB534}" srcOrd="0" destOrd="0" presId="urn:microsoft.com/office/officeart/2005/8/layout/process1"/>
    <dgm:cxn modelId="{4ED1A44A-13CA-4E67-B0FC-85E5D920E019}" type="presParOf" srcId="{F700524D-76CA-4811-AC7B-8C4C2C7CA5CA}" destId="{A1155DB8-1742-4929-BDA6-779E67198654}" srcOrd="1" destOrd="0" presId="urn:microsoft.com/office/officeart/2005/8/layout/process1"/>
    <dgm:cxn modelId="{2846F34D-F713-488D-A0F9-2338857FBD6E}" type="presParOf" srcId="{A1155DB8-1742-4929-BDA6-779E67198654}" destId="{E6380609-3D77-4E0B-8457-162F2924634E}" srcOrd="0" destOrd="0" presId="urn:microsoft.com/office/officeart/2005/8/layout/process1"/>
    <dgm:cxn modelId="{492A8B6F-DD67-4ADA-A6E6-80B69518F469}" type="presParOf" srcId="{F700524D-76CA-4811-AC7B-8C4C2C7CA5CA}" destId="{B738CB96-2C4E-4E24-9299-7C18AA2CFBBB}" srcOrd="2" destOrd="0" presId="urn:microsoft.com/office/officeart/2005/8/layout/process1"/>
    <dgm:cxn modelId="{B3D50386-BA45-4489-BBA2-95A68F989E97}" type="presParOf" srcId="{F700524D-76CA-4811-AC7B-8C4C2C7CA5CA}" destId="{EF3FE20D-58F8-4258-A006-132A828F0740}" srcOrd="3" destOrd="0" presId="urn:microsoft.com/office/officeart/2005/8/layout/process1"/>
    <dgm:cxn modelId="{2EC9F71A-96C8-4543-96E6-6B99953F24D2}" type="presParOf" srcId="{EF3FE20D-58F8-4258-A006-132A828F0740}" destId="{D22E0116-7F2F-4DDD-B289-4BCF77158068}" srcOrd="0" destOrd="0" presId="urn:microsoft.com/office/officeart/2005/8/layout/process1"/>
    <dgm:cxn modelId="{EC587C0C-62EC-41F8-A1FB-C0A330476618}" type="presParOf" srcId="{F700524D-76CA-4811-AC7B-8C4C2C7CA5CA}" destId="{67A975CB-7434-43CB-BE38-EF21ED48C0BC}" srcOrd="4" destOrd="0" presId="urn:microsoft.com/office/officeart/2005/8/layout/process1"/>
  </dgm:cxnLst>
  <dgm:bg>
    <a:noFill/>
  </dgm:bg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7664684-C5DE-4DEF-ADF2-2848679E9CD1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4089349F-DB98-4EDD-96DF-BE83D5C6ED6C}">
      <dgm:prSet phldrT="[Texto]" custT="1"/>
      <dgm:spPr>
        <a:solidFill>
          <a:srgbClr val="002060"/>
        </a:solidFill>
      </dgm:spPr>
      <dgm:t>
        <a:bodyPr/>
        <a:lstStyle/>
        <a:p>
          <a:r>
            <a:rPr lang="pt-BR" sz="2200" b="1" dirty="0" smtClean="0"/>
            <a:t>Se substituído antes de 1 ano, pelo prazo faltante </a:t>
          </a:r>
          <a:endParaRPr lang="pt-BR" sz="2200" b="1" dirty="0"/>
        </a:p>
      </dgm:t>
    </dgm:pt>
    <dgm:pt modelId="{6AC8F82E-C3A4-47E0-A0DB-80F00ADFCA40}" type="parTrans" cxnId="{971B0A40-D6BF-4F3E-A9D9-286D2AFDA6AF}">
      <dgm:prSet/>
      <dgm:spPr/>
      <dgm:t>
        <a:bodyPr/>
        <a:lstStyle/>
        <a:p>
          <a:endParaRPr lang="pt-BR"/>
        </a:p>
      </dgm:t>
    </dgm:pt>
    <dgm:pt modelId="{2C2F8EBE-F4EF-40D4-B560-C71A5C7B731F}" type="sibTrans" cxnId="{971B0A40-D6BF-4F3E-A9D9-286D2AFDA6AF}">
      <dgm:prSet/>
      <dgm:spPr/>
      <dgm:t>
        <a:bodyPr/>
        <a:lstStyle/>
        <a:p>
          <a:endParaRPr lang="pt-BR"/>
        </a:p>
      </dgm:t>
    </dgm:pt>
    <dgm:pt modelId="{CF722C4B-3180-46DB-A689-D14B6CC83FE7}">
      <dgm:prSet phldrT="[Texto]" custT="1"/>
      <dgm:spPr>
        <a:solidFill>
          <a:srgbClr val="002060"/>
        </a:solidFill>
      </dgm:spPr>
      <dgm:t>
        <a:bodyPr/>
        <a:lstStyle/>
        <a:p>
          <a:r>
            <a:rPr lang="pt-BR" sz="2200" b="1" dirty="0" smtClean="0"/>
            <a:t>...</a:t>
          </a:r>
          <a:endParaRPr lang="pt-BR" sz="2200" b="1" dirty="0"/>
        </a:p>
      </dgm:t>
    </dgm:pt>
    <dgm:pt modelId="{144AE948-2FF1-4A6A-8B70-41FA98BFB7C2}" type="parTrans" cxnId="{93132482-43E6-4F8E-A899-83141FD8703D}">
      <dgm:prSet/>
      <dgm:spPr/>
      <dgm:t>
        <a:bodyPr/>
        <a:lstStyle/>
        <a:p>
          <a:endParaRPr lang="pt-BR"/>
        </a:p>
      </dgm:t>
    </dgm:pt>
    <dgm:pt modelId="{CA031721-B2A4-4B0B-B488-924782F52BE5}" type="sibTrans" cxnId="{93132482-43E6-4F8E-A899-83141FD8703D}">
      <dgm:prSet/>
      <dgm:spPr/>
      <dgm:t>
        <a:bodyPr/>
        <a:lstStyle/>
        <a:p>
          <a:endParaRPr lang="pt-BR"/>
        </a:p>
      </dgm:t>
    </dgm:pt>
    <dgm:pt modelId="{2B6DE3D0-7763-47F2-A719-0ED10EB11FF2}">
      <dgm:prSet phldrT="[Texto]" custT="1"/>
      <dgm:spPr>
        <a:solidFill>
          <a:srgbClr val="002060"/>
        </a:solidFill>
      </dgm:spPr>
      <dgm:t>
        <a:bodyPr/>
        <a:lstStyle/>
        <a:p>
          <a:r>
            <a:rPr lang="pt-BR" sz="2200" b="1" dirty="0" smtClean="0"/>
            <a:t>Se substituído antes de 1 ano, pelo prazo faltante </a:t>
          </a:r>
          <a:endParaRPr lang="pt-BR" sz="2200" b="1" dirty="0"/>
        </a:p>
      </dgm:t>
    </dgm:pt>
    <dgm:pt modelId="{F4DEA3CA-9E93-47C6-8AB0-5CCC465E3B27}" type="parTrans" cxnId="{36074CA9-6979-4C2F-B391-ED6EFB7B8387}">
      <dgm:prSet/>
      <dgm:spPr/>
      <dgm:t>
        <a:bodyPr/>
        <a:lstStyle/>
        <a:p>
          <a:endParaRPr lang="pt-BR"/>
        </a:p>
      </dgm:t>
    </dgm:pt>
    <dgm:pt modelId="{F5982C6B-1B68-4EBD-B090-8C0E72C3CA98}" type="sibTrans" cxnId="{36074CA9-6979-4C2F-B391-ED6EFB7B8387}">
      <dgm:prSet/>
      <dgm:spPr/>
      <dgm:t>
        <a:bodyPr/>
        <a:lstStyle/>
        <a:p>
          <a:endParaRPr lang="pt-BR"/>
        </a:p>
      </dgm:t>
    </dgm:pt>
    <dgm:pt modelId="{F700524D-76CA-4811-AC7B-8C4C2C7CA5CA}" type="pres">
      <dgm:prSet presAssocID="{17664684-C5DE-4DEF-ADF2-2848679E9CD1}" presName="Name0" presStyleCnt="0">
        <dgm:presLayoutVars>
          <dgm:dir/>
          <dgm:resizeHandles val="exact"/>
        </dgm:presLayoutVars>
      </dgm:prSet>
      <dgm:spPr/>
    </dgm:pt>
    <dgm:pt modelId="{34DF3A85-06A7-49B4-8C4B-4542D20AB534}" type="pres">
      <dgm:prSet presAssocID="{4089349F-DB98-4EDD-96DF-BE83D5C6ED6C}" presName="node" presStyleLbl="node1" presStyleIdx="0" presStyleCnt="3" custScaleY="5441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1155DB8-1742-4929-BDA6-779E67198654}" type="pres">
      <dgm:prSet presAssocID="{2C2F8EBE-F4EF-40D4-B560-C71A5C7B731F}" presName="sibTrans" presStyleLbl="sibTrans2D1" presStyleIdx="0" presStyleCnt="2"/>
      <dgm:spPr/>
      <dgm:t>
        <a:bodyPr/>
        <a:lstStyle/>
        <a:p>
          <a:endParaRPr lang="pt-BR"/>
        </a:p>
      </dgm:t>
    </dgm:pt>
    <dgm:pt modelId="{E6380609-3D77-4E0B-8457-162F2924634E}" type="pres">
      <dgm:prSet presAssocID="{2C2F8EBE-F4EF-40D4-B560-C71A5C7B731F}" presName="connectorText" presStyleLbl="sibTrans2D1" presStyleIdx="0" presStyleCnt="2"/>
      <dgm:spPr/>
      <dgm:t>
        <a:bodyPr/>
        <a:lstStyle/>
        <a:p>
          <a:endParaRPr lang="pt-BR"/>
        </a:p>
      </dgm:t>
    </dgm:pt>
    <dgm:pt modelId="{B738CB96-2C4E-4E24-9299-7C18AA2CFBBB}" type="pres">
      <dgm:prSet presAssocID="{2B6DE3D0-7763-47F2-A719-0ED10EB11FF2}" presName="node" presStyleLbl="node1" presStyleIdx="1" presStyleCnt="3" custScaleY="58706" custLinFactNeighborX="-1039" custLinFactNeighborY="296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F3FE20D-58F8-4258-A006-132A828F0740}" type="pres">
      <dgm:prSet presAssocID="{F5982C6B-1B68-4EBD-B090-8C0E72C3CA98}" presName="sibTrans" presStyleLbl="sibTrans2D1" presStyleIdx="1" presStyleCnt="2"/>
      <dgm:spPr/>
      <dgm:t>
        <a:bodyPr/>
        <a:lstStyle/>
        <a:p>
          <a:endParaRPr lang="pt-BR"/>
        </a:p>
      </dgm:t>
    </dgm:pt>
    <dgm:pt modelId="{D22E0116-7F2F-4DDD-B289-4BCF77158068}" type="pres">
      <dgm:prSet presAssocID="{F5982C6B-1B68-4EBD-B090-8C0E72C3CA98}" presName="connectorText" presStyleLbl="sibTrans2D1" presStyleIdx="1" presStyleCnt="2"/>
      <dgm:spPr/>
      <dgm:t>
        <a:bodyPr/>
        <a:lstStyle/>
        <a:p>
          <a:endParaRPr lang="pt-BR"/>
        </a:p>
      </dgm:t>
    </dgm:pt>
    <dgm:pt modelId="{67A975CB-7434-43CB-BE38-EF21ED48C0BC}" type="pres">
      <dgm:prSet presAssocID="{CF722C4B-3180-46DB-A689-D14B6CC83FE7}" presName="node" presStyleLbl="node1" presStyleIdx="2" presStyleCnt="3" custScaleY="54412" custLinFactNeighborX="1078" custLinFactNeighborY="426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36074CA9-6979-4C2F-B391-ED6EFB7B8387}" srcId="{17664684-C5DE-4DEF-ADF2-2848679E9CD1}" destId="{2B6DE3D0-7763-47F2-A719-0ED10EB11FF2}" srcOrd="1" destOrd="0" parTransId="{F4DEA3CA-9E93-47C6-8AB0-5CCC465E3B27}" sibTransId="{F5982C6B-1B68-4EBD-B090-8C0E72C3CA98}"/>
    <dgm:cxn modelId="{93132482-43E6-4F8E-A899-83141FD8703D}" srcId="{17664684-C5DE-4DEF-ADF2-2848679E9CD1}" destId="{CF722C4B-3180-46DB-A689-D14B6CC83FE7}" srcOrd="2" destOrd="0" parTransId="{144AE948-2FF1-4A6A-8B70-41FA98BFB7C2}" sibTransId="{CA031721-B2A4-4B0B-B488-924782F52BE5}"/>
    <dgm:cxn modelId="{BF7FA2C7-0CCE-4174-8ABC-B3AF17975063}" type="presOf" srcId="{2C2F8EBE-F4EF-40D4-B560-C71A5C7B731F}" destId="{A1155DB8-1742-4929-BDA6-779E67198654}" srcOrd="0" destOrd="0" presId="urn:microsoft.com/office/officeart/2005/8/layout/process1"/>
    <dgm:cxn modelId="{F10926E1-C183-4246-9122-85F97454F006}" type="presOf" srcId="{2C2F8EBE-F4EF-40D4-B560-C71A5C7B731F}" destId="{E6380609-3D77-4E0B-8457-162F2924634E}" srcOrd="1" destOrd="0" presId="urn:microsoft.com/office/officeart/2005/8/layout/process1"/>
    <dgm:cxn modelId="{510321BD-97C0-4B48-A382-60AD8190E4C2}" type="presOf" srcId="{F5982C6B-1B68-4EBD-B090-8C0E72C3CA98}" destId="{D22E0116-7F2F-4DDD-B289-4BCF77158068}" srcOrd="1" destOrd="0" presId="urn:microsoft.com/office/officeart/2005/8/layout/process1"/>
    <dgm:cxn modelId="{56D767DA-4503-4DF4-AB1C-237E6EFEE722}" type="presOf" srcId="{2B6DE3D0-7763-47F2-A719-0ED10EB11FF2}" destId="{B738CB96-2C4E-4E24-9299-7C18AA2CFBBB}" srcOrd="0" destOrd="0" presId="urn:microsoft.com/office/officeart/2005/8/layout/process1"/>
    <dgm:cxn modelId="{89D633A0-B040-433B-88B7-F453EF0D92A7}" type="presOf" srcId="{4089349F-DB98-4EDD-96DF-BE83D5C6ED6C}" destId="{34DF3A85-06A7-49B4-8C4B-4542D20AB534}" srcOrd="0" destOrd="0" presId="urn:microsoft.com/office/officeart/2005/8/layout/process1"/>
    <dgm:cxn modelId="{D6E6F8FA-CE35-440B-9736-D8F9520F8D51}" type="presOf" srcId="{CF722C4B-3180-46DB-A689-D14B6CC83FE7}" destId="{67A975CB-7434-43CB-BE38-EF21ED48C0BC}" srcOrd="0" destOrd="0" presId="urn:microsoft.com/office/officeart/2005/8/layout/process1"/>
    <dgm:cxn modelId="{624E03F4-84D5-4B60-9266-73C3D0F43444}" type="presOf" srcId="{F5982C6B-1B68-4EBD-B090-8C0E72C3CA98}" destId="{EF3FE20D-58F8-4258-A006-132A828F0740}" srcOrd="0" destOrd="0" presId="urn:microsoft.com/office/officeart/2005/8/layout/process1"/>
    <dgm:cxn modelId="{971B0A40-D6BF-4F3E-A9D9-286D2AFDA6AF}" srcId="{17664684-C5DE-4DEF-ADF2-2848679E9CD1}" destId="{4089349F-DB98-4EDD-96DF-BE83D5C6ED6C}" srcOrd="0" destOrd="0" parTransId="{6AC8F82E-C3A4-47E0-A0DB-80F00ADFCA40}" sibTransId="{2C2F8EBE-F4EF-40D4-B560-C71A5C7B731F}"/>
    <dgm:cxn modelId="{71062EE2-6C17-4F59-89AF-D44E18CBD6ED}" type="presOf" srcId="{17664684-C5DE-4DEF-ADF2-2848679E9CD1}" destId="{F700524D-76CA-4811-AC7B-8C4C2C7CA5CA}" srcOrd="0" destOrd="0" presId="urn:microsoft.com/office/officeart/2005/8/layout/process1"/>
    <dgm:cxn modelId="{8C92B32C-6DF2-4485-95DD-E71F172E8C48}" type="presParOf" srcId="{F700524D-76CA-4811-AC7B-8C4C2C7CA5CA}" destId="{34DF3A85-06A7-49B4-8C4B-4542D20AB534}" srcOrd="0" destOrd="0" presId="urn:microsoft.com/office/officeart/2005/8/layout/process1"/>
    <dgm:cxn modelId="{0950289A-99AD-40CC-9D4A-89FC36CDA2C0}" type="presParOf" srcId="{F700524D-76CA-4811-AC7B-8C4C2C7CA5CA}" destId="{A1155DB8-1742-4929-BDA6-779E67198654}" srcOrd="1" destOrd="0" presId="urn:microsoft.com/office/officeart/2005/8/layout/process1"/>
    <dgm:cxn modelId="{88352287-8FDB-45AA-ADB9-987ABD8CFB03}" type="presParOf" srcId="{A1155DB8-1742-4929-BDA6-779E67198654}" destId="{E6380609-3D77-4E0B-8457-162F2924634E}" srcOrd="0" destOrd="0" presId="urn:microsoft.com/office/officeart/2005/8/layout/process1"/>
    <dgm:cxn modelId="{76BD0744-B62B-444A-8601-DA0520350082}" type="presParOf" srcId="{F700524D-76CA-4811-AC7B-8C4C2C7CA5CA}" destId="{B738CB96-2C4E-4E24-9299-7C18AA2CFBBB}" srcOrd="2" destOrd="0" presId="urn:microsoft.com/office/officeart/2005/8/layout/process1"/>
    <dgm:cxn modelId="{1E01633B-E722-45A9-AE7F-7BC25F881800}" type="presParOf" srcId="{F700524D-76CA-4811-AC7B-8C4C2C7CA5CA}" destId="{EF3FE20D-58F8-4258-A006-132A828F0740}" srcOrd="3" destOrd="0" presId="urn:microsoft.com/office/officeart/2005/8/layout/process1"/>
    <dgm:cxn modelId="{D30FA0B4-A0D3-4A9B-9393-BEDEA1B69FF3}" type="presParOf" srcId="{EF3FE20D-58F8-4258-A006-132A828F0740}" destId="{D22E0116-7F2F-4DDD-B289-4BCF77158068}" srcOrd="0" destOrd="0" presId="urn:microsoft.com/office/officeart/2005/8/layout/process1"/>
    <dgm:cxn modelId="{D456B56C-7C6C-426E-9785-4A50C75B02AB}" type="presParOf" srcId="{F700524D-76CA-4811-AC7B-8C4C2C7CA5CA}" destId="{67A975CB-7434-43CB-BE38-EF21ED48C0BC}" srcOrd="4" destOrd="0" presId="urn:microsoft.com/office/officeart/2005/8/layout/process1"/>
  </dgm:cxnLst>
  <dgm:bg>
    <a:noFill/>
  </dgm:bg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7664684-C5DE-4DEF-ADF2-2848679E9CD1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4089349F-DB98-4EDD-96DF-BE83D5C6ED6C}">
      <dgm:prSet phldrT="[Texto]" custT="1"/>
      <dgm:spPr>
        <a:solidFill>
          <a:srgbClr val="002060"/>
        </a:solidFill>
      </dgm:spPr>
      <dgm:t>
        <a:bodyPr/>
        <a:lstStyle/>
        <a:p>
          <a:r>
            <a:rPr lang="pt-BR" sz="2200" b="1" dirty="0" smtClean="0"/>
            <a:t>ISP: A e B: todos dirigentes; C e D: maioria; E </a:t>
          </a:r>
          <a:r>
            <a:rPr lang="pt-BR" sz="2200" b="1" dirty="0" err="1" smtClean="0"/>
            <a:t>e</a:t>
          </a:r>
          <a:r>
            <a:rPr lang="pt-BR" sz="2200" b="1" dirty="0" smtClean="0"/>
            <a:t> F: somente dirigente máx. </a:t>
          </a:r>
          <a:endParaRPr lang="pt-BR" sz="2200" b="1" dirty="0"/>
        </a:p>
      </dgm:t>
    </dgm:pt>
    <dgm:pt modelId="{6AC8F82E-C3A4-47E0-A0DB-80F00ADFCA40}" type="parTrans" cxnId="{971B0A40-D6BF-4F3E-A9D9-286D2AFDA6AF}">
      <dgm:prSet/>
      <dgm:spPr/>
      <dgm:t>
        <a:bodyPr/>
        <a:lstStyle/>
        <a:p>
          <a:endParaRPr lang="pt-BR"/>
        </a:p>
      </dgm:t>
    </dgm:pt>
    <dgm:pt modelId="{2C2F8EBE-F4EF-40D4-B560-C71A5C7B731F}" type="sibTrans" cxnId="{971B0A40-D6BF-4F3E-A9D9-286D2AFDA6AF}">
      <dgm:prSet/>
      <dgm:spPr/>
      <dgm:t>
        <a:bodyPr/>
        <a:lstStyle/>
        <a:p>
          <a:endParaRPr lang="pt-BR"/>
        </a:p>
      </dgm:t>
    </dgm:pt>
    <dgm:pt modelId="{CF722C4B-3180-46DB-A689-D14B6CC83FE7}">
      <dgm:prSet phldrT="[Texto]" custT="1"/>
      <dgm:spPr>
        <a:solidFill>
          <a:srgbClr val="002060"/>
        </a:solidFill>
      </dgm:spPr>
      <dgm:t>
        <a:bodyPr/>
        <a:lstStyle/>
        <a:p>
          <a:r>
            <a:rPr lang="pt-BR" sz="2200" b="1" dirty="0" smtClean="0"/>
            <a:t>ISP: A e B: gestor e maioria comitê nível 3, demais nível 2; C e D: maioria nível 2, demais 1; E </a:t>
          </a:r>
          <a:r>
            <a:rPr lang="pt-BR" sz="2200" b="1" dirty="0" err="1" smtClean="0"/>
            <a:t>e</a:t>
          </a:r>
          <a:r>
            <a:rPr lang="pt-BR" sz="2200" b="1" dirty="0" smtClean="0"/>
            <a:t> F: maioria nível 1</a:t>
          </a:r>
          <a:endParaRPr lang="pt-BR" sz="2200" b="1" dirty="0"/>
        </a:p>
      </dgm:t>
    </dgm:pt>
    <dgm:pt modelId="{144AE948-2FF1-4A6A-8B70-41FA98BFB7C2}" type="parTrans" cxnId="{93132482-43E6-4F8E-A899-83141FD8703D}">
      <dgm:prSet/>
      <dgm:spPr/>
      <dgm:t>
        <a:bodyPr/>
        <a:lstStyle/>
        <a:p>
          <a:endParaRPr lang="pt-BR"/>
        </a:p>
      </dgm:t>
    </dgm:pt>
    <dgm:pt modelId="{CA031721-B2A4-4B0B-B488-924782F52BE5}" type="sibTrans" cxnId="{93132482-43E6-4F8E-A899-83141FD8703D}">
      <dgm:prSet/>
      <dgm:spPr/>
      <dgm:t>
        <a:bodyPr/>
        <a:lstStyle/>
        <a:p>
          <a:endParaRPr lang="pt-BR"/>
        </a:p>
      </dgm:t>
    </dgm:pt>
    <dgm:pt modelId="{2B6DE3D0-7763-47F2-A719-0ED10EB11FF2}">
      <dgm:prSet phldrT="[Texto]" custT="1"/>
      <dgm:spPr>
        <a:solidFill>
          <a:srgbClr val="002060"/>
        </a:solidFill>
      </dgm:spPr>
      <dgm:t>
        <a:bodyPr/>
        <a:lstStyle/>
        <a:p>
          <a:r>
            <a:rPr lang="pt-BR" sz="2200" b="1" dirty="0" smtClean="0"/>
            <a:t>ISP: A e B: todos titulares e suplentes; C e D: maioria </a:t>
          </a:r>
          <a:r>
            <a:rPr lang="pt-BR" sz="2200" b="1" dirty="0" err="1" smtClean="0"/>
            <a:t>titul</a:t>
          </a:r>
          <a:r>
            <a:rPr lang="pt-BR" sz="2200" b="1" dirty="0" smtClean="0"/>
            <a:t>/</a:t>
          </a:r>
          <a:r>
            <a:rPr lang="pt-BR" sz="2200" b="1" dirty="0" err="1" smtClean="0"/>
            <a:t>supl</a:t>
          </a:r>
          <a:r>
            <a:rPr lang="pt-BR" sz="2200" b="1" dirty="0" smtClean="0"/>
            <a:t>; E </a:t>
          </a:r>
          <a:r>
            <a:rPr lang="pt-BR" sz="2200" b="1" dirty="0" err="1" smtClean="0"/>
            <a:t>e</a:t>
          </a:r>
          <a:r>
            <a:rPr lang="pt-BR" sz="2200" b="1" dirty="0" smtClean="0"/>
            <a:t> F: maioria dos titulares </a:t>
          </a:r>
          <a:endParaRPr lang="pt-BR" sz="2200" b="1" dirty="0"/>
        </a:p>
      </dgm:t>
    </dgm:pt>
    <dgm:pt modelId="{F4DEA3CA-9E93-47C6-8AB0-5CCC465E3B27}" type="parTrans" cxnId="{36074CA9-6979-4C2F-B391-ED6EFB7B8387}">
      <dgm:prSet/>
      <dgm:spPr/>
      <dgm:t>
        <a:bodyPr/>
        <a:lstStyle/>
        <a:p>
          <a:endParaRPr lang="pt-BR"/>
        </a:p>
      </dgm:t>
    </dgm:pt>
    <dgm:pt modelId="{F5982C6B-1B68-4EBD-B090-8C0E72C3CA98}" type="sibTrans" cxnId="{36074CA9-6979-4C2F-B391-ED6EFB7B8387}">
      <dgm:prSet/>
      <dgm:spPr/>
      <dgm:t>
        <a:bodyPr/>
        <a:lstStyle/>
        <a:p>
          <a:endParaRPr lang="pt-BR"/>
        </a:p>
      </dgm:t>
    </dgm:pt>
    <dgm:pt modelId="{F700524D-76CA-4811-AC7B-8C4C2C7CA5CA}" type="pres">
      <dgm:prSet presAssocID="{17664684-C5DE-4DEF-ADF2-2848679E9CD1}" presName="Name0" presStyleCnt="0">
        <dgm:presLayoutVars>
          <dgm:dir/>
          <dgm:resizeHandles val="exact"/>
        </dgm:presLayoutVars>
      </dgm:prSet>
      <dgm:spPr/>
    </dgm:pt>
    <dgm:pt modelId="{34DF3A85-06A7-49B4-8C4B-4542D20AB534}" type="pres">
      <dgm:prSet presAssocID="{4089349F-DB98-4EDD-96DF-BE83D5C6ED6C}" presName="node" presStyleLbl="node1" presStyleIdx="0" presStyleCnt="3" custScaleY="5441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1155DB8-1742-4929-BDA6-779E67198654}" type="pres">
      <dgm:prSet presAssocID="{2C2F8EBE-F4EF-40D4-B560-C71A5C7B731F}" presName="sibTrans" presStyleLbl="sibTrans2D1" presStyleIdx="0" presStyleCnt="2"/>
      <dgm:spPr/>
      <dgm:t>
        <a:bodyPr/>
        <a:lstStyle/>
        <a:p>
          <a:endParaRPr lang="pt-BR"/>
        </a:p>
      </dgm:t>
    </dgm:pt>
    <dgm:pt modelId="{E6380609-3D77-4E0B-8457-162F2924634E}" type="pres">
      <dgm:prSet presAssocID="{2C2F8EBE-F4EF-40D4-B560-C71A5C7B731F}" presName="connectorText" presStyleLbl="sibTrans2D1" presStyleIdx="0" presStyleCnt="2"/>
      <dgm:spPr/>
      <dgm:t>
        <a:bodyPr/>
        <a:lstStyle/>
        <a:p>
          <a:endParaRPr lang="pt-BR"/>
        </a:p>
      </dgm:t>
    </dgm:pt>
    <dgm:pt modelId="{B738CB96-2C4E-4E24-9299-7C18AA2CFBBB}" type="pres">
      <dgm:prSet presAssocID="{2B6DE3D0-7763-47F2-A719-0ED10EB11FF2}" presName="node" presStyleLbl="node1" presStyleIdx="1" presStyleCnt="3" custScaleY="58706" custLinFactNeighborX="-1039" custLinFactNeighborY="296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F3FE20D-58F8-4258-A006-132A828F0740}" type="pres">
      <dgm:prSet presAssocID="{F5982C6B-1B68-4EBD-B090-8C0E72C3CA98}" presName="sibTrans" presStyleLbl="sibTrans2D1" presStyleIdx="1" presStyleCnt="2"/>
      <dgm:spPr/>
      <dgm:t>
        <a:bodyPr/>
        <a:lstStyle/>
        <a:p>
          <a:endParaRPr lang="pt-BR"/>
        </a:p>
      </dgm:t>
    </dgm:pt>
    <dgm:pt modelId="{D22E0116-7F2F-4DDD-B289-4BCF77158068}" type="pres">
      <dgm:prSet presAssocID="{F5982C6B-1B68-4EBD-B090-8C0E72C3CA98}" presName="connectorText" presStyleLbl="sibTrans2D1" presStyleIdx="1" presStyleCnt="2"/>
      <dgm:spPr/>
      <dgm:t>
        <a:bodyPr/>
        <a:lstStyle/>
        <a:p>
          <a:endParaRPr lang="pt-BR"/>
        </a:p>
      </dgm:t>
    </dgm:pt>
    <dgm:pt modelId="{67A975CB-7434-43CB-BE38-EF21ED48C0BC}" type="pres">
      <dgm:prSet presAssocID="{CF722C4B-3180-46DB-A689-D14B6CC83FE7}" presName="node" presStyleLbl="node1" presStyleIdx="2" presStyleCnt="3" custScaleY="66360" custLinFactNeighborX="1078" custLinFactNeighborY="426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36074CA9-6979-4C2F-B391-ED6EFB7B8387}" srcId="{17664684-C5DE-4DEF-ADF2-2848679E9CD1}" destId="{2B6DE3D0-7763-47F2-A719-0ED10EB11FF2}" srcOrd="1" destOrd="0" parTransId="{F4DEA3CA-9E93-47C6-8AB0-5CCC465E3B27}" sibTransId="{F5982C6B-1B68-4EBD-B090-8C0E72C3CA98}"/>
    <dgm:cxn modelId="{CCC3832E-6EAB-4544-9945-64D924C18077}" type="presOf" srcId="{2C2F8EBE-F4EF-40D4-B560-C71A5C7B731F}" destId="{A1155DB8-1742-4929-BDA6-779E67198654}" srcOrd="0" destOrd="0" presId="urn:microsoft.com/office/officeart/2005/8/layout/process1"/>
    <dgm:cxn modelId="{AE058A18-614A-4395-B889-16A297898568}" type="presOf" srcId="{17664684-C5DE-4DEF-ADF2-2848679E9CD1}" destId="{F700524D-76CA-4811-AC7B-8C4C2C7CA5CA}" srcOrd="0" destOrd="0" presId="urn:microsoft.com/office/officeart/2005/8/layout/process1"/>
    <dgm:cxn modelId="{AC82FF84-181A-4CC5-8FD3-EB34CAFCAEC1}" type="presOf" srcId="{4089349F-DB98-4EDD-96DF-BE83D5C6ED6C}" destId="{34DF3A85-06A7-49B4-8C4B-4542D20AB534}" srcOrd="0" destOrd="0" presId="urn:microsoft.com/office/officeart/2005/8/layout/process1"/>
    <dgm:cxn modelId="{71BF8DDE-4595-47FB-8CE2-C034A6CABD97}" type="presOf" srcId="{F5982C6B-1B68-4EBD-B090-8C0E72C3CA98}" destId="{D22E0116-7F2F-4DDD-B289-4BCF77158068}" srcOrd="1" destOrd="0" presId="urn:microsoft.com/office/officeart/2005/8/layout/process1"/>
    <dgm:cxn modelId="{971B0A40-D6BF-4F3E-A9D9-286D2AFDA6AF}" srcId="{17664684-C5DE-4DEF-ADF2-2848679E9CD1}" destId="{4089349F-DB98-4EDD-96DF-BE83D5C6ED6C}" srcOrd="0" destOrd="0" parTransId="{6AC8F82E-C3A4-47E0-A0DB-80F00ADFCA40}" sibTransId="{2C2F8EBE-F4EF-40D4-B560-C71A5C7B731F}"/>
    <dgm:cxn modelId="{93132482-43E6-4F8E-A899-83141FD8703D}" srcId="{17664684-C5DE-4DEF-ADF2-2848679E9CD1}" destId="{CF722C4B-3180-46DB-A689-D14B6CC83FE7}" srcOrd="2" destOrd="0" parTransId="{144AE948-2FF1-4A6A-8B70-41FA98BFB7C2}" sibTransId="{CA031721-B2A4-4B0B-B488-924782F52BE5}"/>
    <dgm:cxn modelId="{49DD509B-3B91-41F0-9503-A26C8EBDD560}" type="presOf" srcId="{F5982C6B-1B68-4EBD-B090-8C0E72C3CA98}" destId="{EF3FE20D-58F8-4258-A006-132A828F0740}" srcOrd="0" destOrd="0" presId="urn:microsoft.com/office/officeart/2005/8/layout/process1"/>
    <dgm:cxn modelId="{F6972A9A-1BE7-408B-8EEE-8C432BD8F5AA}" type="presOf" srcId="{2B6DE3D0-7763-47F2-A719-0ED10EB11FF2}" destId="{B738CB96-2C4E-4E24-9299-7C18AA2CFBBB}" srcOrd="0" destOrd="0" presId="urn:microsoft.com/office/officeart/2005/8/layout/process1"/>
    <dgm:cxn modelId="{DE3FE3A9-352D-46D3-B061-5A2A33F56E58}" type="presOf" srcId="{CF722C4B-3180-46DB-A689-D14B6CC83FE7}" destId="{67A975CB-7434-43CB-BE38-EF21ED48C0BC}" srcOrd="0" destOrd="0" presId="urn:microsoft.com/office/officeart/2005/8/layout/process1"/>
    <dgm:cxn modelId="{C78619CA-01CC-4110-9799-4014764875B0}" type="presOf" srcId="{2C2F8EBE-F4EF-40D4-B560-C71A5C7B731F}" destId="{E6380609-3D77-4E0B-8457-162F2924634E}" srcOrd="1" destOrd="0" presId="urn:microsoft.com/office/officeart/2005/8/layout/process1"/>
    <dgm:cxn modelId="{0CBC3F38-E04B-4F5A-BCE8-56CDCA763485}" type="presParOf" srcId="{F700524D-76CA-4811-AC7B-8C4C2C7CA5CA}" destId="{34DF3A85-06A7-49B4-8C4B-4542D20AB534}" srcOrd="0" destOrd="0" presId="urn:microsoft.com/office/officeart/2005/8/layout/process1"/>
    <dgm:cxn modelId="{8917E55A-23BB-41B0-933D-B241D9CCB621}" type="presParOf" srcId="{F700524D-76CA-4811-AC7B-8C4C2C7CA5CA}" destId="{A1155DB8-1742-4929-BDA6-779E67198654}" srcOrd="1" destOrd="0" presId="urn:microsoft.com/office/officeart/2005/8/layout/process1"/>
    <dgm:cxn modelId="{3F97B849-5E68-4CF3-9F2A-3611EA34464D}" type="presParOf" srcId="{A1155DB8-1742-4929-BDA6-779E67198654}" destId="{E6380609-3D77-4E0B-8457-162F2924634E}" srcOrd="0" destOrd="0" presId="urn:microsoft.com/office/officeart/2005/8/layout/process1"/>
    <dgm:cxn modelId="{D8D49763-E2ED-4D79-9400-87320DCF2DFF}" type="presParOf" srcId="{F700524D-76CA-4811-AC7B-8C4C2C7CA5CA}" destId="{B738CB96-2C4E-4E24-9299-7C18AA2CFBBB}" srcOrd="2" destOrd="0" presId="urn:microsoft.com/office/officeart/2005/8/layout/process1"/>
    <dgm:cxn modelId="{6E22F035-B6DE-42E3-A857-E5F941CDBC3B}" type="presParOf" srcId="{F700524D-76CA-4811-AC7B-8C4C2C7CA5CA}" destId="{EF3FE20D-58F8-4258-A006-132A828F0740}" srcOrd="3" destOrd="0" presId="urn:microsoft.com/office/officeart/2005/8/layout/process1"/>
    <dgm:cxn modelId="{DD6E6DBC-0470-41EC-A16A-464898DE4D25}" type="presParOf" srcId="{EF3FE20D-58F8-4258-A006-132A828F0740}" destId="{D22E0116-7F2F-4DDD-B289-4BCF77158068}" srcOrd="0" destOrd="0" presId="urn:microsoft.com/office/officeart/2005/8/layout/process1"/>
    <dgm:cxn modelId="{9AFFC235-F548-4FC4-AA4B-925FD142932C}" type="presParOf" srcId="{F700524D-76CA-4811-AC7B-8C4C2C7CA5CA}" destId="{67A975CB-7434-43CB-BE38-EF21ED48C0BC}" srcOrd="4" destOrd="0" presId="urn:microsoft.com/office/officeart/2005/8/layout/process1"/>
  </dgm:cxnLst>
  <dgm:bg>
    <a:noFill/>
  </dgm:bg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7664684-C5DE-4DEF-ADF2-2848679E9CD1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>
        <a:scene3d>
          <a:camera prst="perspectiveRelaxedModerately"/>
          <a:lightRig rig="threePt" dir="t"/>
        </a:scene3d>
      </dgm:spPr>
    </dgm:pt>
    <dgm:pt modelId="{4089349F-DB98-4EDD-96DF-BE83D5C6ED6C}">
      <dgm:prSet phldrT="[Texto]" custT="1"/>
      <dgm:spPr>
        <a:solidFill>
          <a:schemeClr val="accent4">
            <a:lumMod val="95000"/>
            <a:lumOff val="5000"/>
          </a:schemeClr>
        </a:solidFill>
      </dgm:spPr>
      <dgm:t>
        <a:bodyPr/>
        <a:lstStyle/>
        <a:p>
          <a:r>
            <a:rPr lang="pt-BR" sz="2200" b="0" dirty="0" smtClean="0"/>
            <a:t>Atuais: 12 meses, após primeiro certificado reconhecido; se substituído prazo restante</a:t>
          </a:r>
          <a:endParaRPr lang="pt-BR" sz="2200" b="0" dirty="0"/>
        </a:p>
      </dgm:t>
    </dgm:pt>
    <dgm:pt modelId="{6AC8F82E-C3A4-47E0-A0DB-80F00ADFCA40}" type="parTrans" cxnId="{971B0A40-D6BF-4F3E-A9D9-286D2AFDA6AF}">
      <dgm:prSet/>
      <dgm:spPr/>
      <dgm:t>
        <a:bodyPr/>
        <a:lstStyle/>
        <a:p>
          <a:endParaRPr lang="pt-BR"/>
        </a:p>
      </dgm:t>
    </dgm:pt>
    <dgm:pt modelId="{2C2F8EBE-F4EF-40D4-B560-C71A5C7B731F}" type="sibTrans" cxnId="{971B0A40-D6BF-4F3E-A9D9-286D2AFDA6AF}">
      <dgm:prSet/>
      <dgm:spPr/>
      <dgm:t>
        <a:bodyPr/>
        <a:lstStyle/>
        <a:p>
          <a:endParaRPr lang="pt-BR"/>
        </a:p>
      </dgm:t>
    </dgm:pt>
    <dgm:pt modelId="{CF722C4B-3180-46DB-A689-D14B6CC83FE7}">
      <dgm:prSet phldrT="[Texto]" custT="1"/>
      <dgm:spPr>
        <a:solidFill>
          <a:schemeClr val="accent4">
            <a:lumMod val="95000"/>
            <a:lumOff val="5000"/>
          </a:schemeClr>
        </a:solidFill>
      </dgm:spPr>
      <dgm:t>
        <a:bodyPr/>
        <a:lstStyle/>
        <a:p>
          <a:r>
            <a:rPr lang="pt-BR" sz="2200" b="1" dirty="0" smtClean="0"/>
            <a:t>Atuais: 24 meses p/ nível 3; 18 meses p/ nível 2; e 12 meses p/ nível 1. Idem</a:t>
          </a:r>
          <a:endParaRPr lang="pt-BR" sz="2200" b="1" dirty="0"/>
        </a:p>
      </dgm:t>
    </dgm:pt>
    <dgm:pt modelId="{144AE948-2FF1-4A6A-8B70-41FA98BFB7C2}" type="parTrans" cxnId="{93132482-43E6-4F8E-A899-83141FD8703D}">
      <dgm:prSet/>
      <dgm:spPr/>
      <dgm:t>
        <a:bodyPr/>
        <a:lstStyle/>
        <a:p>
          <a:endParaRPr lang="pt-BR"/>
        </a:p>
      </dgm:t>
    </dgm:pt>
    <dgm:pt modelId="{CA031721-B2A4-4B0B-B488-924782F52BE5}" type="sibTrans" cxnId="{93132482-43E6-4F8E-A899-83141FD8703D}">
      <dgm:prSet/>
      <dgm:spPr/>
      <dgm:t>
        <a:bodyPr/>
        <a:lstStyle/>
        <a:p>
          <a:endParaRPr lang="pt-BR"/>
        </a:p>
      </dgm:t>
    </dgm:pt>
    <dgm:pt modelId="{2B6DE3D0-7763-47F2-A719-0ED10EB11FF2}">
      <dgm:prSet phldrT="[Texto]" custT="1"/>
      <dgm:spPr>
        <a:solidFill>
          <a:schemeClr val="accent4">
            <a:lumMod val="95000"/>
            <a:lumOff val="5000"/>
          </a:schemeClr>
        </a:solidFill>
      </dgm:spPr>
      <dgm:t>
        <a:bodyPr/>
        <a:lstStyle/>
        <a:p>
          <a:r>
            <a:rPr lang="pt-BR" sz="2200" b="1" dirty="0" smtClean="0"/>
            <a:t>Atuais: 12 meses. idem </a:t>
          </a:r>
          <a:endParaRPr lang="pt-BR" sz="2200" b="1" dirty="0"/>
        </a:p>
      </dgm:t>
    </dgm:pt>
    <dgm:pt modelId="{F4DEA3CA-9E93-47C6-8AB0-5CCC465E3B27}" type="parTrans" cxnId="{36074CA9-6979-4C2F-B391-ED6EFB7B8387}">
      <dgm:prSet/>
      <dgm:spPr/>
      <dgm:t>
        <a:bodyPr/>
        <a:lstStyle/>
        <a:p>
          <a:endParaRPr lang="pt-BR"/>
        </a:p>
      </dgm:t>
    </dgm:pt>
    <dgm:pt modelId="{F5982C6B-1B68-4EBD-B090-8C0E72C3CA98}" type="sibTrans" cxnId="{36074CA9-6979-4C2F-B391-ED6EFB7B8387}">
      <dgm:prSet/>
      <dgm:spPr/>
      <dgm:t>
        <a:bodyPr/>
        <a:lstStyle/>
        <a:p>
          <a:endParaRPr lang="pt-BR"/>
        </a:p>
      </dgm:t>
    </dgm:pt>
    <dgm:pt modelId="{F700524D-76CA-4811-AC7B-8C4C2C7CA5CA}" type="pres">
      <dgm:prSet presAssocID="{17664684-C5DE-4DEF-ADF2-2848679E9CD1}" presName="Name0" presStyleCnt="0">
        <dgm:presLayoutVars>
          <dgm:dir/>
          <dgm:resizeHandles val="exact"/>
        </dgm:presLayoutVars>
      </dgm:prSet>
      <dgm:spPr/>
    </dgm:pt>
    <dgm:pt modelId="{34DF3A85-06A7-49B4-8C4B-4542D20AB534}" type="pres">
      <dgm:prSet presAssocID="{4089349F-DB98-4EDD-96DF-BE83D5C6ED6C}" presName="node" presStyleLbl="node1" presStyleIdx="0" presStyleCnt="3" custScaleY="5441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1155DB8-1742-4929-BDA6-779E67198654}" type="pres">
      <dgm:prSet presAssocID="{2C2F8EBE-F4EF-40D4-B560-C71A5C7B731F}" presName="sibTrans" presStyleLbl="sibTrans2D1" presStyleIdx="0" presStyleCnt="2"/>
      <dgm:spPr/>
      <dgm:t>
        <a:bodyPr/>
        <a:lstStyle/>
        <a:p>
          <a:endParaRPr lang="pt-BR"/>
        </a:p>
      </dgm:t>
    </dgm:pt>
    <dgm:pt modelId="{E6380609-3D77-4E0B-8457-162F2924634E}" type="pres">
      <dgm:prSet presAssocID="{2C2F8EBE-F4EF-40D4-B560-C71A5C7B731F}" presName="connectorText" presStyleLbl="sibTrans2D1" presStyleIdx="0" presStyleCnt="2"/>
      <dgm:spPr/>
      <dgm:t>
        <a:bodyPr/>
        <a:lstStyle/>
        <a:p>
          <a:endParaRPr lang="pt-BR"/>
        </a:p>
      </dgm:t>
    </dgm:pt>
    <dgm:pt modelId="{B738CB96-2C4E-4E24-9299-7C18AA2CFBBB}" type="pres">
      <dgm:prSet presAssocID="{2B6DE3D0-7763-47F2-A719-0ED10EB11FF2}" presName="node" presStyleLbl="node1" presStyleIdx="1" presStyleCnt="3" custScaleY="58706" custLinFactNeighborX="-1039" custLinFactNeighborY="296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F3FE20D-58F8-4258-A006-132A828F0740}" type="pres">
      <dgm:prSet presAssocID="{F5982C6B-1B68-4EBD-B090-8C0E72C3CA98}" presName="sibTrans" presStyleLbl="sibTrans2D1" presStyleIdx="1" presStyleCnt="2"/>
      <dgm:spPr/>
      <dgm:t>
        <a:bodyPr/>
        <a:lstStyle/>
        <a:p>
          <a:endParaRPr lang="pt-BR"/>
        </a:p>
      </dgm:t>
    </dgm:pt>
    <dgm:pt modelId="{D22E0116-7F2F-4DDD-B289-4BCF77158068}" type="pres">
      <dgm:prSet presAssocID="{F5982C6B-1B68-4EBD-B090-8C0E72C3CA98}" presName="connectorText" presStyleLbl="sibTrans2D1" presStyleIdx="1" presStyleCnt="2"/>
      <dgm:spPr/>
      <dgm:t>
        <a:bodyPr/>
        <a:lstStyle/>
        <a:p>
          <a:endParaRPr lang="pt-BR"/>
        </a:p>
      </dgm:t>
    </dgm:pt>
    <dgm:pt modelId="{67A975CB-7434-43CB-BE38-EF21ED48C0BC}" type="pres">
      <dgm:prSet presAssocID="{CF722C4B-3180-46DB-A689-D14B6CC83FE7}" presName="node" presStyleLbl="node1" presStyleIdx="2" presStyleCnt="3" custScaleY="54412" custLinFactNeighborX="1078" custLinFactNeighborY="426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36074CA9-6979-4C2F-B391-ED6EFB7B8387}" srcId="{17664684-C5DE-4DEF-ADF2-2848679E9CD1}" destId="{2B6DE3D0-7763-47F2-A719-0ED10EB11FF2}" srcOrd="1" destOrd="0" parTransId="{F4DEA3CA-9E93-47C6-8AB0-5CCC465E3B27}" sibTransId="{F5982C6B-1B68-4EBD-B090-8C0E72C3CA98}"/>
    <dgm:cxn modelId="{DCE3893A-E5A8-4797-9DF1-E3B707B077CE}" type="presOf" srcId="{2B6DE3D0-7763-47F2-A719-0ED10EB11FF2}" destId="{B738CB96-2C4E-4E24-9299-7C18AA2CFBBB}" srcOrd="0" destOrd="0" presId="urn:microsoft.com/office/officeart/2005/8/layout/process1"/>
    <dgm:cxn modelId="{1CE8A269-C37C-4361-A0E3-C6FE3E0DCBCE}" type="presOf" srcId="{4089349F-DB98-4EDD-96DF-BE83D5C6ED6C}" destId="{34DF3A85-06A7-49B4-8C4B-4542D20AB534}" srcOrd="0" destOrd="0" presId="urn:microsoft.com/office/officeart/2005/8/layout/process1"/>
    <dgm:cxn modelId="{701EF1F4-E0AA-40F5-B9DD-0D254E6A7A58}" type="presOf" srcId="{2C2F8EBE-F4EF-40D4-B560-C71A5C7B731F}" destId="{E6380609-3D77-4E0B-8457-162F2924634E}" srcOrd="1" destOrd="0" presId="urn:microsoft.com/office/officeart/2005/8/layout/process1"/>
    <dgm:cxn modelId="{971B0A40-D6BF-4F3E-A9D9-286D2AFDA6AF}" srcId="{17664684-C5DE-4DEF-ADF2-2848679E9CD1}" destId="{4089349F-DB98-4EDD-96DF-BE83D5C6ED6C}" srcOrd="0" destOrd="0" parTransId="{6AC8F82E-C3A4-47E0-A0DB-80F00ADFCA40}" sibTransId="{2C2F8EBE-F4EF-40D4-B560-C71A5C7B731F}"/>
    <dgm:cxn modelId="{1E1E0212-D2DA-4D7E-805E-EAE9794BA89C}" type="presOf" srcId="{F5982C6B-1B68-4EBD-B090-8C0E72C3CA98}" destId="{EF3FE20D-58F8-4258-A006-132A828F0740}" srcOrd="0" destOrd="0" presId="urn:microsoft.com/office/officeart/2005/8/layout/process1"/>
    <dgm:cxn modelId="{C16F54B6-F31E-4D40-B405-DB7555E495E7}" type="presOf" srcId="{CF722C4B-3180-46DB-A689-D14B6CC83FE7}" destId="{67A975CB-7434-43CB-BE38-EF21ED48C0BC}" srcOrd="0" destOrd="0" presId="urn:microsoft.com/office/officeart/2005/8/layout/process1"/>
    <dgm:cxn modelId="{93132482-43E6-4F8E-A899-83141FD8703D}" srcId="{17664684-C5DE-4DEF-ADF2-2848679E9CD1}" destId="{CF722C4B-3180-46DB-A689-D14B6CC83FE7}" srcOrd="2" destOrd="0" parTransId="{144AE948-2FF1-4A6A-8B70-41FA98BFB7C2}" sibTransId="{CA031721-B2A4-4B0B-B488-924782F52BE5}"/>
    <dgm:cxn modelId="{7A1AE678-F359-42DF-9D74-448E0666D351}" type="presOf" srcId="{F5982C6B-1B68-4EBD-B090-8C0E72C3CA98}" destId="{D22E0116-7F2F-4DDD-B289-4BCF77158068}" srcOrd="1" destOrd="0" presId="urn:microsoft.com/office/officeart/2005/8/layout/process1"/>
    <dgm:cxn modelId="{205A8FDA-EAC0-4F31-B183-59C0CD62C94A}" type="presOf" srcId="{2C2F8EBE-F4EF-40D4-B560-C71A5C7B731F}" destId="{A1155DB8-1742-4929-BDA6-779E67198654}" srcOrd="0" destOrd="0" presId="urn:microsoft.com/office/officeart/2005/8/layout/process1"/>
    <dgm:cxn modelId="{71B4B36B-1668-43C3-BC5F-3713CAEF5180}" type="presOf" srcId="{17664684-C5DE-4DEF-ADF2-2848679E9CD1}" destId="{F700524D-76CA-4811-AC7B-8C4C2C7CA5CA}" srcOrd="0" destOrd="0" presId="urn:microsoft.com/office/officeart/2005/8/layout/process1"/>
    <dgm:cxn modelId="{30CAE6E8-267C-4314-B8AA-4DD8098C1C6D}" type="presParOf" srcId="{F700524D-76CA-4811-AC7B-8C4C2C7CA5CA}" destId="{34DF3A85-06A7-49B4-8C4B-4542D20AB534}" srcOrd="0" destOrd="0" presId="urn:microsoft.com/office/officeart/2005/8/layout/process1"/>
    <dgm:cxn modelId="{62F568F3-9157-4793-A95D-F66441F862E3}" type="presParOf" srcId="{F700524D-76CA-4811-AC7B-8C4C2C7CA5CA}" destId="{A1155DB8-1742-4929-BDA6-779E67198654}" srcOrd="1" destOrd="0" presId="urn:microsoft.com/office/officeart/2005/8/layout/process1"/>
    <dgm:cxn modelId="{7A8CD400-1248-4D3D-B633-FD053C4E3F4D}" type="presParOf" srcId="{A1155DB8-1742-4929-BDA6-779E67198654}" destId="{E6380609-3D77-4E0B-8457-162F2924634E}" srcOrd="0" destOrd="0" presId="urn:microsoft.com/office/officeart/2005/8/layout/process1"/>
    <dgm:cxn modelId="{0450478E-8325-4BC3-B121-F12B656E8883}" type="presParOf" srcId="{F700524D-76CA-4811-AC7B-8C4C2C7CA5CA}" destId="{B738CB96-2C4E-4E24-9299-7C18AA2CFBBB}" srcOrd="2" destOrd="0" presId="urn:microsoft.com/office/officeart/2005/8/layout/process1"/>
    <dgm:cxn modelId="{578B17E4-E0E4-40F0-9605-F558723FD551}" type="presParOf" srcId="{F700524D-76CA-4811-AC7B-8C4C2C7CA5CA}" destId="{EF3FE20D-58F8-4258-A006-132A828F0740}" srcOrd="3" destOrd="0" presId="urn:microsoft.com/office/officeart/2005/8/layout/process1"/>
    <dgm:cxn modelId="{6F70F627-9099-46B7-9CFF-42174600456B}" type="presParOf" srcId="{EF3FE20D-58F8-4258-A006-132A828F0740}" destId="{D22E0116-7F2F-4DDD-B289-4BCF77158068}" srcOrd="0" destOrd="0" presId="urn:microsoft.com/office/officeart/2005/8/layout/process1"/>
    <dgm:cxn modelId="{427FD0C1-ECCF-4E44-AB4C-D9C184654F3D}" type="presParOf" srcId="{F700524D-76CA-4811-AC7B-8C4C2C7CA5CA}" destId="{67A975CB-7434-43CB-BE38-EF21ED48C0BC}" srcOrd="4" destOrd="0" presId="urn:microsoft.com/office/officeart/2005/8/layout/process1"/>
  </dgm:cxnLst>
  <dgm:bg>
    <a:noFill/>
  </dgm:bg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271D086-34F1-40A9-A32B-598AC09EFA00}" type="doc">
      <dgm:prSet loTypeId="urn:microsoft.com/office/officeart/2005/8/layout/default" loCatId="list" qsTypeId="urn:microsoft.com/office/officeart/2005/8/quickstyle/simple1" qsCatId="simple" csTypeId="urn:microsoft.com/office/officeart/2005/8/colors/colorful3" csCatId="colorful" phldr="1"/>
      <dgm:spPr>
        <a:scene3d>
          <a:camera prst="perspectiveRelaxedModerately"/>
          <a:lightRig rig="contrasting" dir="t">
            <a:rot lat="0" lon="0" rev="1500000"/>
          </a:lightRig>
        </a:scene3d>
      </dgm:spPr>
      <dgm:t>
        <a:bodyPr/>
        <a:lstStyle/>
        <a:p>
          <a:endParaRPr lang="pt-BR"/>
        </a:p>
      </dgm:t>
    </dgm:pt>
    <dgm:pt modelId="{9D0DCFEF-890B-4191-A70C-2947E788BAAA}">
      <dgm:prSet phldrT="[Texto]"/>
      <dgm:spPr>
        <a:solidFill>
          <a:schemeClr val="tx2">
            <a:lumMod val="40000"/>
            <a:lumOff val="6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p3d prstMaterial="metal">
          <a:bevelT w="88900" h="88900"/>
        </a:sp3d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Gestão Compartilhada entre SPREV e CONAPREV (por ora: Comissão do </a:t>
          </a:r>
          <a:r>
            <a:rPr lang="pt-BR" b="1" dirty="0" err="1" smtClean="0">
              <a:solidFill>
                <a:schemeClr val="tx1"/>
              </a:solidFill>
            </a:rPr>
            <a:t>Pró-Gestão</a:t>
          </a:r>
          <a:r>
            <a:rPr lang="pt-BR" b="1" dirty="0" smtClean="0">
              <a:solidFill>
                <a:schemeClr val="tx1"/>
              </a:solidFill>
            </a:rPr>
            <a:t> RPPS)</a:t>
          </a:r>
          <a:endParaRPr lang="pt-BR" b="1" dirty="0">
            <a:solidFill>
              <a:schemeClr val="tx1"/>
            </a:solidFill>
          </a:endParaRPr>
        </a:p>
      </dgm:t>
    </dgm:pt>
    <dgm:pt modelId="{4C6C7961-5165-4E19-BCDA-BDEBE234E249}" type="parTrans" cxnId="{1129183B-09CB-4779-99EF-B0AF5BAC3A27}">
      <dgm:prSet/>
      <dgm:spPr/>
      <dgm:t>
        <a:bodyPr/>
        <a:lstStyle/>
        <a:p>
          <a:endParaRPr lang="pt-BR"/>
        </a:p>
      </dgm:t>
    </dgm:pt>
    <dgm:pt modelId="{98804A37-64E4-47DE-8FCF-A2FB5ECE0A92}" type="sibTrans" cxnId="{1129183B-09CB-4779-99EF-B0AF5BAC3A27}">
      <dgm:prSet/>
      <dgm:spPr/>
      <dgm:t>
        <a:bodyPr/>
        <a:lstStyle/>
        <a:p>
          <a:endParaRPr lang="pt-BR"/>
        </a:p>
      </dgm:t>
    </dgm:pt>
    <dgm:pt modelId="{98513C41-92FE-49AD-9BCC-752CFC0E4126}">
      <dgm:prSet phldrT="[Texto]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p3d prstMaterial="metal">
          <a:bevelT w="88900" h="88900"/>
        </a:sp3d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Certificadoras: demonstrar procedimentos que permitam emissão, guarda e controle certificados e demonstrar alinhamento do certificado c/ requisitos para a função </a:t>
          </a:r>
          <a:endParaRPr lang="pt-BR" b="1" dirty="0">
            <a:solidFill>
              <a:schemeClr val="tx1"/>
            </a:solidFill>
          </a:endParaRPr>
        </a:p>
      </dgm:t>
    </dgm:pt>
    <dgm:pt modelId="{21091A0E-9EA2-4715-93FC-07353FED130D}" type="parTrans" cxnId="{DEA21BDE-331C-41F9-960A-60547BE8974E}">
      <dgm:prSet/>
      <dgm:spPr/>
      <dgm:t>
        <a:bodyPr/>
        <a:lstStyle/>
        <a:p>
          <a:endParaRPr lang="pt-BR"/>
        </a:p>
      </dgm:t>
    </dgm:pt>
    <dgm:pt modelId="{BE0F62F4-8926-4B14-B706-F9AF66E0C86C}" type="sibTrans" cxnId="{DEA21BDE-331C-41F9-960A-60547BE8974E}">
      <dgm:prSet/>
      <dgm:spPr/>
      <dgm:t>
        <a:bodyPr/>
        <a:lstStyle/>
        <a:p>
          <a:endParaRPr lang="pt-BR"/>
        </a:p>
      </dgm:t>
    </dgm:pt>
    <dgm:pt modelId="{22FC6855-835B-4DB8-8EC6-136205F2F058}">
      <dgm:prSet phldrT="[Texto]"/>
      <dgm:spPr>
        <a:solidFill>
          <a:srgbClr val="D4BD36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p3d prstMaterial="metal">
          <a:bevelT w="88900" h="88900"/>
        </a:sp3d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b="1" dirty="0" smtClean="0">
              <a:solidFill>
                <a:schemeClr val="tx1"/>
              </a:solidFill>
            </a:rPr>
            <a:t>SPREV: divulgará por ato as certificadoras e certificados</a:t>
          </a:r>
          <a:endParaRPr lang="pt-BR" b="1" dirty="0">
            <a:solidFill>
              <a:schemeClr val="tx1"/>
            </a:solidFill>
          </a:endParaRPr>
        </a:p>
      </dgm:t>
    </dgm:pt>
    <dgm:pt modelId="{59BF5A48-F919-4958-A9DC-932EA63FCC1B}" type="parTrans" cxnId="{0262B12C-BA38-427D-9AD4-4EF98D4D9FEA}">
      <dgm:prSet/>
      <dgm:spPr/>
      <dgm:t>
        <a:bodyPr/>
        <a:lstStyle/>
        <a:p>
          <a:endParaRPr lang="pt-BR"/>
        </a:p>
      </dgm:t>
    </dgm:pt>
    <dgm:pt modelId="{2CE2D066-87C4-47BE-BAA7-E6D3FC620B45}" type="sibTrans" cxnId="{0262B12C-BA38-427D-9AD4-4EF98D4D9FEA}">
      <dgm:prSet/>
      <dgm:spPr/>
      <dgm:t>
        <a:bodyPr/>
        <a:lstStyle/>
        <a:p>
          <a:endParaRPr lang="pt-BR"/>
        </a:p>
      </dgm:t>
    </dgm:pt>
    <dgm:pt modelId="{A6AFE0DD-92D1-42E7-8380-D391EEE9B3EF}" type="pres">
      <dgm:prSet presAssocID="{D271D086-34F1-40A9-A32B-598AC09EFA0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EFA17C31-FB3D-4D31-A680-41635A7D87F6}" type="pres">
      <dgm:prSet presAssocID="{9D0DCFEF-890B-4191-A70C-2947E788BAAA}" presName="node" presStyleLbl="node1" presStyleIdx="0" presStyleCnt="3" custLinFactNeighborX="-37758" custLinFactNeighborY="1263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7C08266-69D9-4CB8-88B8-200FBD713ECC}" type="pres">
      <dgm:prSet presAssocID="{98804A37-64E4-47DE-8FCF-A2FB5ECE0A92}" presName="sibTrans" presStyleCnt="0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p3d prstMaterial="metal">
          <a:bevelT w="88900" h="88900"/>
        </a:sp3d>
      </dgm:spPr>
      <dgm:t>
        <a:bodyPr/>
        <a:lstStyle/>
        <a:p>
          <a:endParaRPr lang="pt-BR"/>
        </a:p>
      </dgm:t>
    </dgm:pt>
    <dgm:pt modelId="{61593E70-873E-42AC-BE0C-44AED880EF78}" type="pres">
      <dgm:prSet presAssocID="{98513C41-92FE-49AD-9BCC-752CFC0E4126}" presName="node" presStyleLbl="node1" presStyleIdx="1" presStyleCnt="3" custLinFactNeighborX="-3759" custLinFactNeighborY="3325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73A5DFD-FC5C-4707-9E5D-BC7A1A40627A}" type="pres">
      <dgm:prSet presAssocID="{BE0F62F4-8926-4B14-B706-F9AF66E0C86C}" presName="sibTrans" presStyleCnt="0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p3d prstMaterial="metal">
          <a:bevelT w="88900" h="88900"/>
        </a:sp3d>
      </dgm:spPr>
      <dgm:t>
        <a:bodyPr/>
        <a:lstStyle/>
        <a:p>
          <a:endParaRPr lang="pt-BR"/>
        </a:p>
      </dgm:t>
    </dgm:pt>
    <dgm:pt modelId="{021C1700-D063-4922-919F-2EABE27A36B8}" type="pres">
      <dgm:prSet presAssocID="{22FC6855-835B-4DB8-8EC6-136205F2F058}" presName="node" presStyleLbl="node1" presStyleIdx="2" presStyleCnt="3" custLinFactNeighborX="-40564" custLinFactNeighborY="189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48A46F94-DEBB-4752-8776-BB8D534654F7}" type="presOf" srcId="{98513C41-92FE-49AD-9BCC-752CFC0E4126}" destId="{61593E70-873E-42AC-BE0C-44AED880EF78}" srcOrd="0" destOrd="0" presId="urn:microsoft.com/office/officeart/2005/8/layout/default"/>
    <dgm:cxn modelId="{5913BDAB-490B-4F46-8F42-705A01E933BB}" type="presOf" srcId="{D271D086-34F1-40A9-A32B-598AC09EFA00}" destId="{A6AFE0DD-92D1-42E7-8380-D391EEE9B3EF}" srcOrd="0" destOrd="0" presId="urn:microsoft.com/office/officeart/2005/8/layout/default"/>
    <dgm:cxn modelId="{BD0C7758-7609-4792-B283-B710927372CD}" type="presOf" srcId="{22FC6855-835B-4DB8-8EC6-136205F2F058}" destId="{021C1700-D063-4922-919F-2EABE27A36B8}" srcOrd="0" destOrd="0" presId="urn:microsoft.com/office/officeart/2005/8/layout/default"/>
    <dgm:cxn modelId="{84CF04FF-F2E6-475E-9BCE-13987930EBD1}" type="presOf" srcId="{9D0DCFEF-890B-4191-A70C-2947E788BAAA}" destId="{EFA17C31-FB3D-4D31-A680-41635A7D87F6}" srcOrd="0" destOrd="0" presId="urn:microsoft.com/office/officeart/2005/8/layout/default"/>
    <dgm:cxn modelId="{DEA21BDE-331C-41F9-960A-60547BE8974E}" srcId="{D271D086-34F1-40A9-A32B-598AC09EFA00}" destId="{98513C41-92FE-49AD-9BCC-752CFC0E4126}" srcOrd="1" destOrd="0" parTransId="{21091A0E-9EA2-4715-93FC-07353FED130D}" sibTransId="{BE0F62F4-8926-4B14-B706-F9AF66E0C86C}"/>
    <dgm:cxn modelId="{0262B12C-BA38-427D-9AD4-4EF98D4D9FEA}" srcId="{D271D086-34F1-40A9-A32B-598AC09EFA00}" destId="{22FC6855-835B-4DB8-8EC6-136205F2F058}" srcOrd="2" destOrd="0" parTransId="{59BF5A48-F919-4958-A9DC-932EA63FCC1B}" sibTransId="{2CE2D066-87C4-47BE-BAA7-E6D3FC620B45}"/>
    <dgm:cxn modelId="{1129183B-09CB-4779-99EF-B0AF5BAC3A27}" srcId="{D271D086-34F1-40A9-A32B-598AC09EFA00}" destId="{9D0DCFEF-890B-4191-A70C-2947E788BAAA}" srcOrd="0" destOrd="0" parTransId="{4C6C7961-5165-4E19-BCDA-BDEBE234E249}" sibTransId="{98804A37-64E4-47DE-8FCF-A2FB5ECE0A92}"/>
    <dgm:cxn modelId="{30731703-E32D-4E5F-9765-7B246B3C4581}" type="presParOf" srcId="{A6AFE0DD-92D1-42E7-8380-D391EEE9B3EF}" destId="{EFA17C31-FB3D-4D31-A680-41635A7D87F6}" srcOrd="0" destOrd="0" presId="urn:microsoft.com/office/officeart/2005/8/layout/default"/>
    <dgm:cxn modelId="{3B67AFBE-6CAB-4AAE-89D2-46C9AC4F9A8E}" type="presParOf" srcId="{A6AFE0DD-92D1-42E7-8380-D391EEE9B3EF}" destId="{07C08266-69D9-4CB8-88B8-200FBD713ECC}" srcOrd="1" destOrd="0" presId="urn:microsoft.com/office/officeart/2005/8/layout/default"/>
    <dgm:cxn modelId="{374E109C-2F24-483F-8A92-E20FF6B23E5B}" type="presParOf" srcId="{A6AFE0DD-92D1-42E7-8380-D391EEE9B3EF}" destId="{61593E70-873E-42AC-BE0C-44AED880EF78}" srcOrd="2" destOrd="0" presId="urn:microsoft.com/office/officeart/2005/8/layout/default"/>
    <dgm:cxn modelId="{4716C777-A648-453E-BE9A-A168CA86FDDE}" type="presParOf" srcId="{A6AFE0DD-92D1-42E7-8380-D391EEE9B3EF}" destId="{073A5DFD-FC5C-4707-9E5D-BC7A1A40627A}" srcOrd="3" destOrd="0" presId="urn:microsoft.com/office/officeart/2005/8/layout/default"/>
    <dgm:cxn modelId="{B2B5FE1B-7ADB-4E6E-9C65-7B039C8E5BB5}" type="presParOf" srcId="{A6AFE0DD-92D1-42E7-8380-D391EEE9B3EF}" destId="{021C1700-D063-4922-919F-2EABE27A36B8}" srcOrd="4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7D3C966-7750-438B-A27E-9F170332FE14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3CC313AB-5B3A-4E27-B12C-01534AC6E1E4}">
      <dgm:prSet phldrT="[Texto]"/>
      <dgm:spPr>
        <a:solidFill>
          <a:srgbClr val="002060"/>
        </a:solidFill>
      </dgm:spPr>
      <dgm:t>
        <a:bodyPr/>
        <a:lstStyle/>
        <a:p>
          <a:r>
            <a:rPr lang="pt-BR" b="1" dirty="0" smtClean="0"/>
            <a:t>SPREV</a:t>
          </a:r>
          <a:endParaRPr lang="pt-BR" b="1" dirty="0"/>
        </a:p>
      </dgm:t>
    </dgm:pt>
    <dgm:pt modelId="{E6822C2D-8132-4632-B0C7-4017822C9667}" type="parTrans" cxnId="{81D69D2D-5FC0-4515-A8E9-2444984367B1}">
      <dgm:prSet/>
      <dgm:spPr/>
      <dgm:t>
        <a:bodyPr/>
        <a:lstStyle/>
        <a:p>
          <a:endParaRPr lang="pt-BR"/>
        </a:p>
      </dgm:t>
    </dgm:pt>
    <dgm:pt modelId="{2C6EA6AE-3A30-4158-AF8B-BA854FD9B23A}" type="sibTrans" cxnId="{81D69D2D-5FC0-4515-A8E9-2444984367B1}">
      <dgm:prSet/>
      <dgm:spPr/>
      <dgm:t>
        <a:bodyPr/>
        <a:lstStyle/>
        <a:p>
          <a:endParaRPr lang="pt-BR"/>
        </a:p>
      </dgm:t>
    </dgm:pt>
    <dgm:pt modelId="{03278779-46C7-4ECD-8F1D-F7C6198A15E3}">
      <dgm:prSet phldrT="[Texto]" custT="1"/>
      <dgm:spPr/>
      <dgm:t>
        <a:bodyPr/>
        <a:lstStyle/>
        <a:p>
          <a:r>
            <a:rPr lang="pt-BR" sz="2000" b="1" dirty="0" smtClean="0"/>
            <a:t>1 SRPPS – Coordenador-Geral de Auditoria</a:t>
          </a:r>
          <a:endParaRPr lang="pt-BR" sz="2000" b="1" dirty="0"/>
        </a:p>
      </dgm:t>
    </dgm:pt>
    <dgm:pt modelId="{3284DEC9-BF4B-4627-AC1E-6815E51970F5}" type="parTrans" cxnId="{CDBE107C-CE47-4020-98DA-1C121B2010CE}">
      <dgm:prSet/>
      <dgm:spPr/>
      <dgm:t>
        <a:bodyPr/>
        <a:lstStyle/>
        <a:p>
          <a:endParaRPr lang="pt-BR"/>
        </a:p>
      </dgm:t>
    </dgm:pt>
    <dgm:pt modelId="{79EF021B-B1E1-455E-A86E-075A82C691CD}" type="sibTrans" cxnId="{CDBE107C-CE47-4020-98DA-1C121B2010CE}">
      <dgm:prSet/>
      <dgm:spPr/>
      <dgm:t>
        <a:bodyPr/>
        <a:lstStyle/>
        <a:p>
          <a:endParaRPr lang="pt-BR"/>
        </a:p>
      </dgm:t>
    </dgm:pt>
    <dgm:pt modelId="{79012C46-F2B6-44FF-B1DB-CA6F7A97AA2E}">
      <dgm:prSet phldrT="[Texto]" custT="1"/>
      <dgm:spPr/>
      <dgm:t>
        <a:bodyPr/>
        <a:lstStyle/>
        <a:p>
          <a:r>
            <a:rPr lang="pt-BR" sz="2000" b="1" dirty="0" smtClean="0"/>
            <a:t>1 Subsecretaria de Assuntos Corporativos</a:t>
          </a:r>
          <a:endParaRPr lang="pt-BR" sz="2000" b="1" dirty="0"/>
        </a:p>
      </dgm:t>
    </dgm:pt>
    <dgm:pt modelId="{2D8AE1BC-189E-4311-9057-96101297F247}" type="parTrans" cxnId="{0F33D275-53B4-4DFC-95C6-47CA48CD50DF}">
      <dgm:prSet/>
      <dgm:spPr/>
      <dgm:t>
        <a:bodyPr/>
        <a:lstStyle/>
        <a:p>
          <a:endParaRPr lang="pt-BR"/>
        </a:p>
      </dgm:t>
    </dgm:pt>
    <dgm:pt modelId="{33BD37C0-2B68-480E-A2BB-7294AA3D9281}" type="sibTrans" cxnId="{0F33D275-53B4-4DFC-95C6-47CA48CD50DF}">
      <dgm:prSet/>
      <dgm:spPr/>
      <dgm:t>
        <a:bodyPr/>
        <a:lstStyle/>
        <a:p>
          <a:endParaRPr lang="pt-BR"/>
        </a:p>
      </dgm:t>
    </dgm:pt>
    <dgm:pt modelId="{0B121032-588E-4198-BD71-7B975149CC18}">
      <dgm:prSet phldrT="[Texto]"/>
      <dgm:spPr>
        <a:solidFill>
          <a:srgbClr val="002060"/>
        </a:solidFill>
      </dgm:spPr>
      <dgm:t>
        <a:bodyPr/>
        <a:lstStyle/>
        <a:p>
          <a:r>
            <a:rPr lang="pt-BR" b="1" dirty="0" err="1" smtClean="0"/>
            <a:t>Conaprev</a:t>
          </a:r>
          <a:endParaRPr lang="pt-BR" b="1" dirty="0"/>
        </a:p>
      </dgm:t>
    </dgm:pt>
    <dgm:pt modelId="{164DFB55-360E-4AD3-8F38-BE1F7CBC7613}" type="parTrans" cxnId="{97A0D719-2600-40D2-BB57-61A95CF182D7}">
      <dgm:prSet/>
      <dgm:spPr/>
      <dgm:t>
        <a:bodyPr/>
        <a:lstStyle/>
        <a:p>
          <a:endParaRPr lang="pt-BR"/>
        </a:p>
      </dgm:t>
    </dgm:pt>
    <dgm:pt modelId="{25DA9B78-BA22-4B10-B0E3-4A1D60938D3D}" type="sibTrans" cxnId="{97A0D719-2600-40D2-BB57-61A95CF182D7}">
      <dgm:prSet/>
      <dgm:spPr/>
      <dgm:t>
        <a:bodyPr/>
        <a:lstStyle/>
        <a:p>
          <a:endParaRPr lang="pt-BR"/>
        </a:p>
      </dgm:t>
    </dgm:pt>
    <dgm:pt modelId="{66FD3B70-1A84-4C73-8B12-25D1649A633F}">
      <dgm:prSet phldrT="[Texto]" custT="1"/>
      <dgm:spPr/>
      <dgm:t>
        <a:bodyPr/>
        <a:lstStyle/>
        <a:p>
          <a:r>
            <a:rPr lang="pt-BR" sz="2000" b="1" dirty="0" smtClean="0"/>
            <a:t>Porto Alegre</a:t>
          </a:r>
          <a:endParaRPr lang="pt-BR" sz="2000" b="1" dirty="0"/>
        </a:p>
      </dgm:t>
    </dgm:pt>
    <dgm:pt modelId="{D263B8C6-06EB-43E8-AD10-F72795333DCA}" type="parTrans" cxnId="{502B2EC2-A0DC-4E78-BA00-4E232B34195C}">
      <dgm:prSet/>
      <dgm:spPr/>
      <dgm:t>
        <a:bodyPr/>
        <a:lstStyle/>
        <a:p>
          <a:endParaRPr lang="pt-BR"/>
        </a:p>
      </dgm:t>
    </dgm:pt>
    <dgm:pt modelId="{32460B85-7A6E-40ED-894D-3120A80B5F51}" type="sibTrans" cxnId="{502B2EC2-A0DC-4E78-BA00-4E232B34195C}">
      <dgm:prSet/>
      <dgm:spPr/>
      <dgm:t>
        <a:bodyPr/>
        <a:lstStyle/>
        <a:p>
          <a:endParaRPr lang="pt-BR"/>
        </a:p>
      </dgm:t>
    </dgm:pt>
    <dgm:pt modelId="{27CCD44F-37CD-4C8D-A508-2936121F5662}">
      <dgm:prSet phldrT="[Texto]" custT="1"/>
      <dgm:spPr/>
      <dgm:t>
        <a:bodyPr/>
        <a:lstStyle/>
        <a:p>
          <a:r>
            <a:rPr lang="pt-BR" sz="2000" b="1" dirty="0" smtClean="0"/>
            <a:t>Alagoas</a:t>
          </a:r>
          <a:endParaRPr lang="pt-BR" sz="2000" b="1" dirty="0"/>
        </a:p>
      </dgm:t>
    </dgm:pt>
    <dgm:pt modelId="{821EA28B-9AEF-4081-B802-416F0021E9F0}" type="parTrans" cxnId="{F52081FE-52DF-4AC0-AB1C-A822916293B0}">
      <dgm:prSet/>
      <dgm:spPr/>
      <dgm:t>
        <a:bodyPr/>
        <a:lstStyle/>
        <a:p>
          <a:endParaRPr lang="pt-BR"/>
        </a:p>
      </dgm:t>
    </dgm:pt>
    <dgm:pt modelId="{2C49876D-DC0C-41F7-841F-C3A28FB801DB}" type="sibTrans" cxnId="{F52081FE-52DF-4AC0-AB1C-A822916293B0}">
      <dgm:prSet/>
      <dgm:spPr/>
      <dgm:t>
        <a:bodyPr/>
        <a:lstStyle/>
        <a:p>
          <a:endParaRPr lang="pt-BR"/>
        </a:p>
      </dgm:t>
    </dgm:pt>
    <dgm:pt modelId="{244B9396-3A32-4E42-9B33-F19A8035081D}">
      <dgm:prSet phldrT="[Texto]" custT="1"/>
      <dgm:spPr/>
      <dgm:t>
        <a:bodyPr/>
        <a:lstStyle/>
        <a:p>
          <a:r>
            <a:rPr lang="pt-BR" sz="2000" b="1" dirty="0" smtClean="0"/>
            <a:t>Rondônia</a:t>
          </a:r>
          <a:endParaRPr lang="pt-BR" sz="2000" b="1" dirty="0"/>
        </a:p>
      </dgm:t>
    </dgm:pt>
    <dgm:pt modelId="{06C90CD2-632F-40FF-84FE-5023D789C084}" type="parTrans" cxnId="{4D62EE14-30DA-4359-9F0B-B891F98B6FD2}">
      <dgm:prSet/>
      <dgm:spPr/>
      <dgm:t>
        <a:bodyPr/>
        <a:lstStyle/>
        <a:p>
          <a:endParaRPr lang="pt-BR"/>
        </a:p>
      </dgm:t>
    </dgm:pt>
    <dgm:pt modelId="{E950E2F3-E27C-4E06-BBFB-302ED29C81F5}" type="sibTrans" cxnId="{4D62EE14-30DA-4359-9F0B-B891F98B6FD2}">
      <dgm:prSet/>
      <dgm:spPr/>
      <dgm:t>
        <a:bodyPr/>
        <a:lstStyle/>
        <a:p>
          <a:endParaRPr lang="pt-BR"/>
        </a:p>
      </dgm:t>
    </dgm:pt>
    <dgm:pt modelId="{CAB5DBD2-354A-45F6-B624-572CFA46C722}">
      <dgm:prSet phldrT="[Texto]" custT="1"/>
      <dgm:spPr/>
      <dgm:t>
        <a:bodyPr/>
        <a:lstStyle/>
        <a:p>
          <a:r>
            <a:rPr lang="pt-BR" sz="2000" b="1" dirty="0" smtClean="0"/>
            <a:t>1 SRPPS – Coordenador de Auditoria</a:t>
          </a:r>
          <a:endParaRPr lang="pt-BR" sz="2000" b="1" dirty="0"/>
        </a:p>
      </dgm:t>
    </dgm:pt>
    <dgm:pt modelId="{69D9425D-BF95-4757-96ED-50B0BD441341}" type="parTrans" cxnId="{E927B75D-BE8E-4DEC-AAD4-33BD8BF589AE}">
      <dgm:prSet/>
      <dgm:spPr/>
      <dgm:t>
        <a:bodyPr/>
        <a:lstStyle/>
        <a:p>
          <a:endParaRPr lang="pt-BR"/>
        </a:p>
      </dgm:t>
    </dgm:pt>
    <dgm:pt modelId="{98B55814-B416-44C5-BC07-96252294DC88}" type="sibTrans" cxnId="{E927B75D-BE8E-4DEC-AAD4-33BD8BF589AE}">
      <dgm:prSet/>
      <dgm:spPr/>
      <dgm:t>
        <a:bodyPr/>
        <a:lstStyle/>
        <a:p>
          <a:endParaRPr lang="pt-BR"/>
        </a:p>
      </dgm:t>
    </dgm:pt>
    <dgm:pt modelId="{211B016F-14B3-484D-9780-A9F5F619EF5B}" type="pres">
      <dgm:prSet presAssocID="{57D3C966-7750-438B-A27E-9F170332FE1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3DCC6198-2132-4D30-83CB-FEB65DA1600D}" type="pres">
      <dgm:prSet presAssocID="{3CC313AB-5B3A-4E27-B12C-01534AC6E1E4}" presName="root" presStyleCnt="0"/>
      <dgm:spPr/>
    </dgm:pt>
    <dgm:pt modelId="{0FAAE98F-89D3-48F0-BE78-75E7DDB67A4E}" type="pres">
      <dgm:prSet presAssocID="{3CC313AB-5B3A-4E27-B12C-01534AC6E1E4}" presName="rootComposite" presStyleCnt="0"/>
      <dgm:spPr/>
    </dgm:pt>
    <dgm:pt modelId="{5157706E-EE37-4C1D-97D8-517E55E88F67}" type="pres">
      <dgm:prSet presAssocID="{3CC313AB-5B3A-4E27-B12C-01534AC6E1E4}" presName="rootText" presStyleLbl="node1" presStyleIdx="0" presStyleCnt="2"/>
      <dgm:spPr/>
      <dgm:t>
        <a:bodyPr/>
        <a:lstStyle/>
        <a:p>
          <a:endParaRPr lang="pt-BR"/>
        </a:p>
      </dgm:t>
    </dgm:pt>
    <dgm:pt modelId="{E24AEDF8-7947-4F9A-9C54-7A1C03FBDEBD}" type="pres">
      <dgm:prSet presAssocID="{3CC313AB-5B3A-4E27-B12C-01534AC6E1E4}" presName="rootConnector" presStyleLbl="node1" presStyleIdx="0" presStyleCnt="2"/>
      <dgm:spPr/>
      <dgm:t>
        <a:bodyPr/>
        <a:lstStyle/>
        <a:p>
          <a:endParaRPr lang="pt-BR"/>
        </a:p>
      </dgm:t>
    </dgm:pt>
    <dgm:pt modelId="{70D2C379-3D4E-4E10-A2DB-00835E11AA75}" type="pres">
      <dgm:prSet presAssocID="{3CC313AB-5B3A-4E27-B12C-01534AC6E1E4}" presName="childShape" presStyleCnt="0"/>
      <dgm:spPr/>
    </dgm:pt>
    <dgm:pt modelId="{8BC85809-31A2-4DB4-A094-4B6D748DACF0}" type="pres">
      <dgm:prSet presAssocID="{3284DEC9-BF4B-4627-AC1E-6815E51970F5}" presName="Name13" presStyleLbl="parChTrans1D2" presStyleIdx="0" presStyleCnt="6"/>
      <dgm:spPr/>
      <dgm:t>
        <a:bodyPr/>
        <a:lstStyle/>
        <a:p>
          <a:endParaRPr lang="pt-BR"/>
        </a:p>
      </dgm:t>
    </dgm:pt>
    <dgm:pt modelId="{485A4183-FBD8-43BE-B5F4-4738F9BF0CFC}" type="pres">
      <dgm:prSet presAssocID="{03278779-46C7-4ECD-8F1D-F7C6198A15E3}" presName="childText" presStyleLbl="bgAcc1" presStyleIdx="0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5370041-FBCD-49C7-99CD-EDF50F7A4F86}" type="pres">
      <dgm:prSet presAssocID="{69D9425D-BF95-4757-96ED-50B0BD441341}" presName="Name13" presStyleLbl="parChTrans1D2" presStyleIdx="1" presStyleCnt="6"/>
      <dgm:spPr/>
      <dgm:t>
        <a:bodyPr/>
        <a:lstStyle/>
        <a:p>
          <a:endParaRPr lang="pt-BR"/>
        </a:p>
      </dgm:t>
    </dgm:pt>
    <dgm:pt modelId="{44DE2EED-2C06-473A-AD82-5ECD9FA3E03F}" type="pres">
      <dgm:prSet presAssocID="{CAB5DBD2-354A-45F6-B624-572CFA46C722}" presName="childText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1D3AAC7-96DE-4B07-A7CA-5597BDEC4014}" type="pres">
      <dgm:prSet presAssocID="{2D8AE1BC-189E-4311-9057-96101297F247}" presName="Name13" presStyleLbl="parChTrans1D2" presStyleIdx="2" presStyleCnt="6"/>
      <dgm:spPr/>
      <dgm:t>
        <a:bodyPr/>
        <a:lstStyle/>
        <a:p>
          <a:endParaRPr lang="pt-BR"/>
        </a:p>
      </dgm:t>
    </dgm:pt>
    <dgm:pt modelId="{6352F0A2-5C33-4C28-938F-43193EF9ED75}" type="pres">
      <dgm:prSet presAssocID="{79012C46-F2B6-44FF-B1DB-CA6F7A97AA2E}" presName="childText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88C3DD4-7C0C-40DE-A473-0F07C439C67C}" type="pres">
      <dgm:prSet presAssocID="{0B121032-588E-4198-BD71-7B975149CC18}" presName="root" presStyleCnt="0"/>
      <dgm:spPr/>
    </dgm:pt>
    <dgm:pt modelId="{062FF018-9599-42ED-8F08-75586B5181A8}" type="pres">
      <dgm:prSet presAssocID="{0B121032-588E-4198-BD71-7B975149CC18}" presName="rootComposite" presStyleCnt="0"/>
      <dgm:spPr/>
    </dgm:pt>
    <dgm:pt modelId="{0056A642-8AA5-4A51-BA45-41CC1AF3C50A}" type="pres">
      <dgm:prSet presAssocID="{0B121032-588E-4198-BD71-7B975149CC18}" presName="rootText" presStyleLbl="node1" presStyleIdx="1" presStyleCnt="2"/>
      <dgm:spPr/>
      <dgm:t>
        <a:bodyPr/>
        <a:lstStyle/>
        <a:p>
          <a:endParaRPr lang="pt-BR"/>
        </a:p>
      </dgm:t>
    </dgm:pt>
    <dgm:pt modelId="{DE8D2573-BEF9-4E39-B5F8-4E8D3294D09B}" type="pres">
      <dgm:prSet presAssocID="{0B121032-588E-4198-BD71-7B975149CC18}" presName="rootConnector" presStyleLbl="node1" presStyleIdx="1" presStyleCnt="2"/>
      <dgm:spPr/>
      <dgm:t>
        <a:bodyPr/>
        <a:lstStyle/>
        <a:p>
          <a:endParaRPr lang="pt-BR"/>
        </a:p>
      </dgm:t>
    </dgm:pt>
    <dgm:pt modelId="{BDA70EF9-1F3B-4161-AFEF-0A4D360EA3DC}" type="pres">
      <dgm:prSet presAssocID="{0B121032-588E-4198-BD71-7B975149CC18}" presName="childShape" presStyleCnt="0"/>
      <dgm:spPr/>
    </dgm:pt>
    <dgm:pt modelId="{573D211C-86C5-4E61-9A60-A03B22C4278C}" type="pres">
      <dgm:prSet presAssocID="{D263B8C6-06EB-43E8-AD10-F72795333DCA}" presName="Name13" presStyleLbl="parChTrans1D2" presStyleIdx="3" presStyleCnt="6"/>
      <dgm:spPr/>
      <dgm:t>
        <a:bodyPr/>
        <a:lstStyle/>
        <a:p>
          <a:endParaRPr lang="pt-BR"/>
        </a:p>
      </dgm:t>
    </dgm:pt>
    <dgm:pt modelId="{4A25D68E-3894-416F-A9FA-E7FFB4FBEEF7}" type="pres">
      <dgm:prSet presAssocID="{66FD3B70-1A84-4C73-8B12-25D1649A633F}" presName="childText" presStyleLbl="bgAcc1" presStyleIdx="3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D6A0706-C2D5-4A89-8C97-23CA2B8EE0EF}" type="pres">
      <dgm:prSet presAssocID="{821EA28B-9AEF-4081-B802-416F0021E9F0}" presName="Name13" presStyleLbl="parChTrans1D2" presStyleIdx="4" presStyleCnt="6"/>
      <dgm:spPr/>
      <dgm:t>
        <a:bodyPr/>
        <a:lstStyle/>
        <a:p>
          <a:endParaRPr lang="pt-BR"/>
        </a:p>
      </dgm:t>
    </dgm:pt>
    <dgm:pt modelId="{29AD70C8-D19C-45CC-9612-3C14C4205726}" type="pres">
      <dgm:prSet presAssocID="{27CCD44F-37CD-4C8D-A508-2936121F5662}" presName="childText" presStyleLbl="bgAcc1" presStyleIdx="4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5056D37-0CCD-495B-89DF-D39B3D005C14}" type="pres">
      <dgm:prSet presAssocID="{06C90CD2-632F-40FF-84FE-5023D789C084}" presName="Name13" presStyleLbl="parChTrans1D2" presStyleIdx="5" presStyleCnt="6"/>
      <dgm:spPr/>
      <dgm:t>
        <a:bodyPr/>
        <a:lstStyle/>
        <a:p>
          <a:endParaRPr lang="pt-BR"/>
        </a:p>
      </dgm:t>
    </dgm:pt>
    <dgm:pt modelId="{A8D0F6ED-06BB-4420-AA7A-62E0D29665BB}" type="pres">
      <dgm:prSet presAssocID="{244B9396-3A32-4E42-9B33-F19A8035081D}" presName="childText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E3C88C1A-F2EA-44C0-961F-FAA97A99914F}" type="presOf" srcId="{66FD3B70-1A84-4C73-8B12-25D1649A633F}" destId="{4A25D68E-3894-416F-A9FA-E7FFB4FBEEF7}" srcOrd="0" destOrd="0" presId="urn:microsoft.com/office/officeart/2005/8/layout/hierarchy3"/>
    <dgm:cxn modelId="{E927B75D-BE8E-4DEC-AAD4-33BD8BF589AE}" srcId="{3CC313AB-5B3A-4E27-B12C-01534AC6E1E4}" destId="{CAB5DBD2-354A-45F6-B624-572CFA46C722}" srcOrd="1" destOrd="0" parTransId="{69D9425D-BF95-4757-96ED-50B0BD441341}" sibTransId="{98B55814-B416-44C5-BC07-96252294DC88}"/>
    <dgm:cxn modelId="{81D69D2D-5FC0-4515-A8E9-2444984367B1}" srcId="{57D3C966-7750-438B-A27E-9F170332FE14}" destId="{3CC313AB-5B3A-4E27-B12C-01534AC6E1E4}" srcOrd="0" destOrd="0" parTransId="{E6822C2D-8132-4632-B0C7-4017822C9667}" sibTransId="{2C6EA6AE-3A30-4158-AF8B-BA854FD9B23A}"/>
    <dgm:cxn modelId="{F52081FE-52DF-4AC0-AB1C-A822916293B0}" srcId="{0B121032-588E-4198-BD71-7B975149CC18}" destId="{27CCD44F-37CD-4C8D-A508-2936121F5662}" srcOrd="1" destOrd="0" parTransId="{821EA28B-9AEF-4081-B802-416F0021E9F0}" sibTransId="{2C49876D-DC0C-41F7-841F-C3A28FB801DB}"/>
    <dgm:cxn modelId="{0F33D275-53B4-4DFC-95C6-47CA48CD50DF}" srcId="{3CC313AB-5B3A-4E27-B12C-01534AC6E1E4}" destId="{79012C46-F2B6-44FF-B1DB-CA6F7A97AA2E}" srcOrd="2" destOrd="0" parTransId="{2D8AE1BC-189E-4311-9057-96101297F247}" sibTransId="{33BD37C0-2B68-480E-A2BB-7294AA3D9281}"/>
    <dgm:cxn modelId="{BB687323-2226-41D3-B47C-44ED203A667B}" type="presOf" srcId="{0B121032-588E-4198-BD71-7B975149CC18}" destId="{0056A642-8AA5-4A51-BA45-41CC1AF3C50A}" srcOrd="0" destOrd="0" presId="urn:microsoft.com/office/officeart/2005/8/layout/hierarchy3"/>
    <dgm:cxn modelId="{DED3F575-80C1-442B-8670-A9AD045575CF}" type="presOf" srcId="{03278779-46C7-4ECD-8F1D-F7C6198A15E3}" destId="{485A4183-FBD8-43BE-B5F4-4738F9BF0CFC}" srcOrd="0" destOrd="0" presId="urn:microsoft.com/office/officeart/2005/8/layout/hierarchy3"/>
    <dgm:cxn modelId="{0C064AAD-2D01-450F-9EBF-C4A13798FF08}" type="presOf" srcId="{27CCD44F-37CD-4C8D-A508-2936121F5662}" destId="{29AD70C8-D19C-45CC-9612-3C14C4205726}" srcOrd="0" destOrd="0" presId="urn:microsoft.com/office/officeart/2005/8/layout/hierarchy3"/>
    <dgm:cxn modelId="{0C20DF0C-9E4F-4AD7-BBA6-79D95348527B}" type="presOf" srcId="{79012C46-F2B6-44FF-B1DB-CA6F7A97AA2E}" destId="{6352F0A2-5C33-4C28-938F-43193EF9ED75}" srcOrd="0" destOrd="0" presId="urn:microsoft.com/office/officeart/2005/8/layout/hierarchy3"/>
    <dgm:cxn modelId="{06B80885-DDF8-415B-8D67-1C38C1C3A799}" type="presOf" srcId="{3CC313AB-5B3A-4E27-B12C-01534AC6E1E4}" destId="{5157706E-EE37-4C1D-97D8-517E55E88F67}" srcOrd="0" destOrd="0" presId="urn:microsoft.com/office/officeart/2005/8/layout/hierarchy3"/>
    <dgm:cxn modelId="{4D62EE14-30DA-4359-9F0B-B891F98B6FD2}" srcId="{0B121032-588E-4198-BD71-7B975149CC18}" destId="{244B9396-3A32-4E42-9B33-F19A8035081D}" srcOrd="2" destOrd="0" parTransId="{06C90CD2-632F-40FF-84FE-5023D789C084}" sibTransId="{E950E2F3-E27C-4E06-BBFB-302ED29C81F5}"/>
    <dgm:cxn modelId="{7930F43F-BD39-4E26-9EE2-ACB70F02B38E}" type="presOf" srcId="{06C90CD2-632F-40FF-84FE-5023D789C084}" destId="{85056D37-0CCD-495B-89DF-D39B3D005C14}" srcOrd="0" destOrd="0" presId="urn:microsoft.com/office/officeart/2005/8/layout/hierarchy3"/>
    <dgm:cxn modelId="{7D15D909-2085-4AE0-AE93-6D4DD3C9746E}" type="presOf" srcId="{57D3C966-7750-438B-A27E-9F170332FE14}" destId="{211B016F-14B3-484D-9780-A9F5F619EF5B}" srcOrd="0" destOrd="0" presId="urn:microsoft.com/office/officeart/2005/8/layout/hierarchy3"/>
    <dgm:cxn modelId="{41C2468A-60D7-4035-80E2-EE53510CCF57}" type="presOf" srcId="{D263B8C6-06EB-43E8-AD10-F72795333DCA}" destId="{573D211C-86C5-4E61-9A60-A03B22C4278C}" srcOrd="0" destOrd="0" presId="urn:microsoft.com/office/officeart/2005/8/layout/hierarchy3"/>
    <dgm:cxn modelId="{D4A57EE2-9371-4E8C-8D6C-FCD82C1A6AB2}" type="presOf" srcId="{0B121032-588E-4198-BD71-7B975149CC18}" destId="{DE8D2573-BEF9-4E39-B5F8-4E8D3294D09B}" srcOrd="1" destOrd="0" presId="urn:microsoft.com/office/officeart/2005/8/layout/hierarchy3"/>
    <dgm:cxn modelId="{83A7651E-E5AF-44C0-93F2-B22377860AFC}" type="presOf" srcId="{244B9396-3A32-4E42-9B33-F19A8035081D}" destId="{A8D0F6ED-06BB-4420-AA7A-62E0D29665BB}" srcOrd="0" destOrd="0" presId="urn:microsoft.com/office/officeart/2005/8/layout/hierarchy3"/>
    <dgm:cxn modelId="{97A0D719-2600-40D2-BB57-61A95CF182D7}" srcId="{57D3C966-7750-438B-A27E-9F170332FE14}" destId="{0B121032-588E-4198-BD71-7B975149CC18}" srcOrd="1" destOrd="0" parTransId="{164DFB55-360E-4AD3-8F38-BE1F7CBC7613}" sibTransId="{25DA9B78-BA22-4B10-B0E3-4A1D60938D3D}"/>
    <dgm:cxn modelId="{502B2EC2-A0DC-4E78-BA00-4E232B34195C}" srcId="{0B121032-588E-4198-BD71-7B975149CC18}" destId="{66FD3B70-1A84-4C73-8B12-25D1649A633F}" srcOrd="0" destOrd="0" parTransId="{D263B8C6-06EB-43E8-AD10-F72795333DCA}" sibTransId="{32460B85-7A6E-40ED-894D-3120A80B5F51}"/>
    <dgm:cxn modelId="{169EF57F-3E93-489F-AA6D-77A1B3E983CF}" type="presOf" srcId="{CAB5DBD2-354A-45F6-B624-572CFA46C722}" destId="{44DE2EED-2C06-473A-AD82-5ECD9FA3E03F}" srcOrd="0" destOrd="0" presId="urn:microsoft.com/office/officeart/2005/8/layout/hierarchy3"/>
    <dgm:cxn modelId="{98E5DA8C-3A1C-436B-9893-4BC89CBD9E49}" type="presOf" srcId="{821EA28B-9AEF-4081-B802-416F0021E9F0}" destId="{ED6A0706-C2D5-4A89-8C97-23CA2B8EE0EF}" srcOrd="0" destOrd="0" presId="urn:microsoft.com/office/officeart/2005/8/layout/hierarchy3"/>
    <dgm:cxn modelId="{68D62B81-5BC8-40D0-86A0-1381CBEB75D0}" type="presOf" srcId="{3284DEC9-BF4B-4627-AC1E-6815E51970F5}" destId="{8BC85809-31A2-4DB4-A094-4B6D748DACF0}" srcOrd="0" destOrd="0" presId="urn:microsoft.com/office/officeart/2005/8/layout/hierarchy3"/>
    <dgm:cxn modelId="{FA1673DC-B0F0-4F91-87E8-5628DC12E8FA}" type="presOf" srcId="{3CC313AB-5B3A-4E27-B12C-01534AC6E1E4}" destId="{E24AEDF8-7947-4F9A-9C54-7A1C03FBDEBD}" srcOrd="1" destOrd="0" presId="urn:microsoft.com/office/officeart/2005/8/layout/hierarchy3"/>
    <dgm:cxn modelId="{8B96A85B-AD3D-4063-BE5A-C40CE7F5B2D7}" type="presOf" srcId="{2D8AE1BC-189E-4311-9057-96101297F247}" destId="{D1D3AAC7-96DE-4B07-A7CA-5597BDEC4014}" srcOrd="0" destOrd="0" presId="urn:microsoft.com/office/officeart/2005/8/layout/hierarchy3"/>
    <dgm:cxn modelId="{CDBE107C-CE47-4020-98DA-1C121B2010CE}" srcId="{3CC313AB-5B3A-4E27-B12C-01534AC6E1E4}" destId="{03278779-46C7-4ECD-8F1D-F7C6198A15E3}" srcOrd="0" destOrd="0" parTransId="{3284DEC9-BF4B-4627-AC1E-6815E51970F5}" sibTransId="{79EF021B-B1E1-455E-A86E-075A82C691CD}"/>
    <dgm:cxn modelId="{ECF38FA5-B6EA-4963-8100-D44B02110863}" type="presOf" srcId="{69D9425D-BF95-4757-96ED-50B0BD441341}" destId="{55370041-FBCD-49C7-99CD-EDF50F7A4F86}" srcOrd="0" destOrd="0" presId="urn:microsoft.com/office/officeart/2005/8/layout/hierarchy3"/>
    <dgm:cxn modelId="{308F667F-77A0-4E4F-AA2D-08097A6B619E}" type="presParOf" srcId="{211B016F-14B3-484D-9780-A9F5F619EF5B}" destId="{3DCC6198-2132-4D30-83CB-FEB65DA1600D}" srcOrd="0" destOrd="0" presId="urn:microsoft.com/office/officeart/2005/8/layout/hierarchy3"/>
    <dgm:cxn modelId="{60505471-874A-4B6C-AB34-72B4ABE29C3E}" type="presParOf" srcId="{3DCC6198-2132-4D30-83CB-FEB65DA1600D}" destId="{0FAAE98F-89D3-48F0-BE78-75E7DDB67A4E}" srcOrd="0" destOrd="0" presId="urn:microsoft.com/office/officeart/2005/8/layout/hierarchy3"/>
    <dgm:cxn modelId="{A9575120-CEA9-47EF-8F6C-7E3868D336D1}" type="presParOf" srcId="{0FAAE98F-89D3-48F0-BE78-75E7DDB67A4E}" destId="{5157706E-EE37-4C1D-97D8-517E55E88F67}" srcOrd="0" destOrd="0" presId="urn:microsoft.com/office/officeart/2005/8/layout/hierarchy3"/>
    <dgm:cxn modelId="{2493C6B1-1F7E-4DA7-B754-F611CEA33B9C}" type="presParOf" srcId="{0FAAE98F-89D3-48F0-BE78-75E7DDB67A4E}" destId="{E24AEDF8-7947-4F9A-9C54-7A1C03FBDEBD}" srcOrd="1" destOrd="0" presId="urn:microsoft.com/office/officeart/2005/8/layout/hierarchy3"/>
    <dgm:cxn modelId="{6165A9C6-8CB5-4C38-8C86-0F067505978B}" type="presParOf" srcId="{3DCC6198-2132-4D30-83CB-FEB65DA1600D}" destId="{70D2C379-3D4E-4E10-A2DB-00835E11AA75}" srcOrd="1" destOrd="0" presId="urn:microsoft.com/office/officeart/2005/8/layout/hierarchy3"/>
    <dgm:cxn modelId="{801E9A40-651B-4BED-9CF0-164CB2D048E9}" type="presParOf" srcId="{70D2C379-3D4E-4E10-A2DB-00835E11AA75}" destId="{8BC85809-31A2-4DB4-A094-4B6D748DACF0}" srcOrd="0" destOrd="0" presId="urn:microsoft.com/office/officeart/2005/8/layout/hierarchy3"/>
    <dgm:cxn modelId="{CDC58698-6642-4DE3-A629-3785417EC56A}" type="presParOf" srcId="{70D2C379-3D4E-4E10-A2DB-00835E11AA75}" destId="{485A4183-FBD8-43BE-B5F4-4738F9BF0CFC}" srcOrd="1" destOrd="0" presId="urn:microsoft.com/office/officeart/2005/8/layout/hierarchy3"/>
    <dgm:cxn modelId="{D860CF1F-73AA-461E-ABA3-E7A02AF14BE1}" type="presParOf" srcId="{70D2C379-3D4E-4E10-A2DB-00835E11AA75}" destId="{55370041-FBCD-49C7-99CD-EDF50F7A4F86}" srcOrd="2" destOrd="0" presId="urn:microsoft.com/office/officeart/2005/8/layout/hierarchy3"/>
    <dgm:cxn modelId="{5DBC6C92-E0D9-419B-98BB-12D4E6E05090}" type="presParOf" srcId="{70D2C379-3D4E-4E10-A2DB-00835E11AA75}" destId="{44DE2EED-2C06-473A-AD82-5ECD9FA3E03F}" srcOrd="3" destOrd="0" presId="urn:microsoft.com/office/officeart/2005/8/layout/hierarchy3"/>
    <dgm:cxn modelId="{C503BED0-22CA-4EB1-9C55-D250738E51C3}" type="presParOf" srcId="{70D2C379-3D4E-4E10-A2DB-00835E11AA75}" destId="{D1D3AAC7-96DE-4B07-A7CA-5597BDEC4014}" srcOrd="4" destOrd="0" presId="urn:microsoft.com/office/officeart/2005/8/layout/hierarchy3"/>
    <dgm:cxn modelId="{6E60FBFE-C5B3-429C-A9E5-0C3250905B98}" type="presParOf" srcId="{70D2C379-3D4E-4E10-A2DB-00835E11AA75}" destId="{6352F0A2-5C33-4C28-938F-43193EF9ED75}" srcOrd="5" destOrd="0" presId="urn:microsoft.com/office/officeart/2005/8/layout/hierarchy3"/>
    <dgm:cxn modelId="{E1A393E9-3608-448F-ACA5-4C3ABA113402}" type="presParOf" srcId="{211B016F-14B3-484D-9780-A9F5F619EF5B}" destId="{188C3DD4-7C0C-40DE-A473-0F07C439C67C}" srcOrd="1" destOrd="0" presId="urn:microsoft.com/office/officeart/2005/8/layout/hierarchy3"/>
    <dgm:cxn modelId="{879BEF49-62EA-48F9-ACDF-DC45B22FB219}" type="presParOf" srcId="{188C3DD4-7C0C-40DE-A473-0F07C439C67C}" destId="{062FF018-9599-42ED-8F08-75586B5181A8}" srcOrd="0" destOrd="0" presId="urn:microsoft.com/office/officeart/2005/8/layout/hierarchy3"/>
    <dgm:cxn modelId="{B55A949F-0735-4BE9-BC24-81F320BA6DA4}" type="presParOf" srcId="{062FF018-9599-42ED-8F08-75586B5181A8}" destId="{0056A642-8AA5-4A51-BA45-41CC1AF3C50A}" srcOrd="0" destOrd="0" presId="urn:microsoft.com/office/officeart/2005/8/layout/hierarchy3"/>
    <dgm:cxn modelId="{BEFE9201-589F-4C41-9F7D-6FD0EA2CD171}" type="presParOf" srcId="{062FF018-9599-42ED-8F08-75586B5181A8}" destId="{DE8D2573-BEF9-4E39-B5F8-4E8D3294D09B}" srcOrd="1" destOrd="0" presId="urn:microsoft.com/office/officeart/2005/8/layout/hierarchy3"/>
    <dgm:cxn modelId="{3E3CAB1D-F034-43FE-A675-5319C40B9ADA}" type="presParOf" srcId="{188C3DD4-7C0C-40DE-A473-0F07C439C67C}" destId="{BDA70EF9-1F3B-4161-AFEF-0A4D360EA3DC}" srcOrd="1" destOrd="0" presId="urn:microsoft.com/office/officeart/2005/8/layout/hierarchy3"/>
    <dgm:cxn modelId="{FE139B9B-EDA5-41C5-9AD9-6DC1A9DC8D3B}" type="presParOf" srcId="{BDA70EF9-1F3B-4161-AFEF-0A4D360EA3DC}" destId="{573D211C-86C5-4E61-9A60-A03B22C4278C}" srcOrd="0" destOrd="0" presId="urn:microsoft.com/office/officeart/2005/8/layout/hierarchy3"/>
    <dgm:cxn modelId="{A6E50488-96A2-4ED7-9F3B-AAD8DE81BE55}" type="presParOf" srcId="{BDA70EF9-1F3B-4161-AFEF-0A4D360EA3DC}" destId="{4A25D68E-3894-416F-A9FA-E7FFB4FBEEF7}" srcOrd="1" destOrd="0" presId="urn:microsoft.com/office/officeart/2005/8/layout/hierarchy3"/>
    <dgm:cxn modelId="{FCF32B51-98BB-4CE4-829F-7690D2638928}" type="presParOf" srcId="{BDA70EF9-1F3B-4161-AFEF-0A4D360EA3DC}" destId="{ED6A0706-C2D5-4A89-8C97-23CA2B8EE0EF}" srcOrd="2" destOrd="0" presId="urn:microsoft.com/office/officeart/2005/8/layout/hierarchy3"/>
    <dgm:cxn modelId="{225DEA5D-38D0-4828-9378-2DB516F53976}" type="presParOf" srcId="{BDA70EF9-1F3B-4161-AFEF-0A4D360EA3DC}" destId="{29AD70C8-D19C-45CC-9612-3C14C4205726}" srcOrd="3" destOrd="0" presId="urn:microsoft.com/office/officeart/2005/8/layout/hierarchy3"/>
    <dgm:cxn modelId="{D4BFA56E-F3F5-4353-A65B-ACCEBC2477E3}" type="presParOf" srcId="{BDA70EF9-1F3B-4161-AFEF-0A4D360EA3DC}" destId="{85056D37-0CCD-495B-89DF-D39B3D005C14}" srcOrd="4" destOrd="0" presId="urn:microsoft.com/office/officeart/2005/8/layout/hierarchy3"/>
    <dgm:cxn modelId="{679556D6-B703-408C-A90A-6B89C3A72063}" type="presParOf" srcId="{BDA70EF9-1F3B-4161-AFEF-0A4D360EA3DC}" destId="{A8D0F6ED-06BB-4420-AA7A-62E0D29665BB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593E70-873E-42AC-BE0C-44AED880EF78}">
      <dsp:nvSpPr>
        <dsp:cNvPr id="0" name=""/>
        <dsp:cNvSpPr/>
      </dsp:nvSpPr>
      <dsp:spPr>
        <a:xfrm>
          <a:off x="1488" y="1687710"/>
          <a:ext cx="5804296" cy="348257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perspectiveFront" fov="5100000">
            <a:rot lat="0" lon="2100000" rev="0"/>
          </a:camera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500" b="1" kern="1200" dirty="0" smtClean="0">
              <a:solidFill>
                <a:schemeClr val="tx1"/>
              </a:solidFill>
            </a:rPr>
            <a:t>SPREV e órgãos de controle externo e interno: acompanhamento e fiscalização</a:t>
          </a:r>
          <a:endParaRPr lang="pt-BR" sz="4500" b="1" kern="1200" dirty="0">
            <a:solidFill>
              <a:schemeClr val="tx1"/>
            </a:solidFill>
          </a:endParaRPr>
        </a:p>
      </dsp:txBody>
      <dsp:txXfrm>
        <a:off x="1488" y="1687710"/>
        <a:ext cx="5804296" cy="3482578"/>
      </dsp:txXfrm>
    </dsp:sp>
    <dsp:sp modelId="{17FAD623-A257-4AF7-B450-4D52A2671748}">
      <dsp:nvSpPr>
        <dsp:cNvPr id="0" name=""/>
        <dsp:cNvSpPr/>
      </dsp:nvSpPr>
      <dsp:spPr>
        <a:xfrm>
          <a:off x="6386214" y="1687710"/>
          <a:ext cx="5804296" cy="3482578"/>
        </a:xfrm>
        <a:prstGeom prst="rect">
          <a:avLst/>
        </a:prstGeom>
        <a:solidFill>
          <a:schemeClr val="accent3">
            <a:hueOff val="0"/>
            <a:satOff val="0"/>
            <a:lumOff val="-10000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500" b="1" kern="1200" dirty="0" smtClean="0">
              <a:solidFill>
                <a:schemeClr val="bg1"/>
              </a:solidFill>
            </a:rPr>
            <a:t>Habilitação: verificação pelo ente e da UG RPPS do atendimento dos requisitos do art</a:t>
          </a:r>
          <a:r>
            <a:rPr lang="pt-BR" sz="4500" b="1" kern="1200" dirty="0" smtClean="0">
              <a:solidFill>
                <a:schemeClr val="tx1"/>
              </a:solidFill>
            </a:rPr>
            <a:t>. 8º-B </a:t>
          </a:r>
        </a:p>
      </dsp:txBody>
      <dsp:txXfrm>
        <a:off x="6386214" y="1687710"/>
        <a:ext cx="5804296" cy="348257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A17C31-FB3D-4D31-A680-41635A7D87F6}">
      <dsp:nvSpPr>
        <dsp:cNvPr id="0" name=""/>
        <dsp:cNvSpPr/>
      </dsp:nvSpPr>
      <dsp:spPr>
        <a:xfrm>
          <a:off x="557807" y="595"/>
          <a:ext cx="5274468" cy="3164681"/>
        </a:xfrm>
        <a:prstGeom prst="rect">
          <a:avLst/>
        </a:prstGeom>
        <a:solidFill>
          <a:schemeClr val="accent3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perspectiveRelaxedModerately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b="1" kern="1200" dirty="0" smtClean="0">
              <a:solidFill>
                <a:schemeClr val="tx1"/>
              </a:solidFill>
            </a:rPr>
            <a:t>Para reconhecimento Certificado: - Edital ou regulamento do exame; - Conteúdo programático;                - Abrangência, profundidade e aplicabilidade conteúdo ao exercício da função </a:t>
          </a:r>
          <a:endParaRPr lang="pt-BR" sz="3000" b="1" kern="1200" dirty="0">
            <a:solidFill>
              <a:schemeClr val="tx1"/>
            </a:solidFill>
          </a:endParaRPr>
        </a:p>
      </dsp:txBody>
      <dsp:txXfrm>
        <a:off x="557807" y="595"/>
        <a:ext cx="5274468" cy="3164681"/>
      </dsp:txXfrm>
    </dsp:sp>
    <dsp:sp modelId="{60739224-D7C0-4B09-9AF3-7C496001D998}">
      <dsp:nvSpPr>
        <dsp:cNvPr id="0" name=""/>
        <dsp:cNvSpPr/>
      </dsp:nvSpPr>
      <dsp:spPr>
        <a:xfrm>
          <a:off x="6359723" y="595"/>
          <a:ext cx="5274468" cy="3164681"/>
        </a:xfrm>
        <a:prstGeom prst="rect">
          <a:avLst/>
        </a:prstGeom>
        <a:solidFill>
          <a:schemeClr val="bg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perspectiveRelaxedModerately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400" b="1" kern="1200" dirty="0" smtClean="0">
              <a:solidFill>
                <a:schemeClr val="bg1"/>
              </a:solidFill>
            </a:rPr>
            <a:t>Inicial: Provas ou provas e títulos;</a:t>
          </a:r>
        </a:p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400" b="1" kern="1200" dirty="0" smtClean="0">
              <a:solidFill>
                <a:schemeClr val="bg1"/>
              </a:solidFill>
            </a:rPr>
            <a:t>Exceção: renovação </a:t>
          </a:r>
          <a:endParaRPr lang="pt-BR" sz="3400" b="1" kern="1200" dirty="0">
            <a:solidFill>
              <a:schemeClr val="bg1"/>
            </a:solidFill>
          </a:endParaRPr>
        </a:p>
      </dsp:txBody>
      <dsp:txXfrm>
        <a:off x="6359723" y="595"/>
        <a:ext cx="5274468" cy="3164681"/>
      </dsp:txXfrm>
    </dsp:sp>
    <dsp:sp modelId="{D1280527-F8E7-46B6-872D-8D1146C57FAE}">
      <dsp:nvSpPr>
        <dsp:cNvPr id="0" name=""/>
        <dsp:cNvSpPr/>
      </dsp:nvSpPr>
      <dsp:spPr>
        <a:xfrm>
          <a:off x="557807" y="3692723"/>
          <a:ext cx="5274468" cy="3164681"/>
        </a:xfrm>
        <a:prstGeom prst="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perspectiveRelaxedModerately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400" b="1" kern="1200" dirty="0" smtClean="0"/>
            <a:t>Obrigatório incluir processo de qualificação (c/ participação em cursos e eventos de capacitação com comprovação pública de obtenção e presença)</a:t>
          </a:r>
          <a:endParaRPr lang="pt-BR" sz="3400" b="1" kern="1200" dirty="0"/>
        </a:p>
      </dsp:txBody>
      <dsp:txXfrm>
        <a:off x="557807" y="3692723"/>
        <a:ext cx="5274468" cy="3164681"/>
      </dsp:txXfrm>
    </dsp:sp>
    <dsp:sp modelId="{C1CF6857-6809-4D1E-96B9-34ABC502C8FA}">
      <dsp:nvSpPr>
        <dsp:cNvPr id="0" name=""/>
        <dsp:cNvSpPr/>
      </dsp:nvSpPr>
      <dsp:spPr>
        <a:xfrm>
          <a:off x="6359723" y="3692723"/>
          <a:ext cx="5274468" cy="3164681"/>
        </a:xfrm>
        <a:prstGeom prst="rect">
          <a:avLst/>
        </a:prstGeom>
        <a:solidFill>
          <a:schemeClr val="accent3">
            <a:hueOff val="0"/>
            <a:satOff val="0"/>
            <a:lumOff val="-10000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perspectiveRelaxedModerately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400" b="1" kern="1200" dirty="0" smtClean="0"/>
            <a:t>Validade máxima de 4 anos</a:t>
          </a:r>
          <a:endParaRPr lang="pt-BR" sz="3400" b="1" kern="1200" dirty="0"/>
        </a:p>
      </dsp:txBody>
      <dsp:txXfrm>
        <a:off x="6359723" y="3692723"/>
        <a:ext cx="5274468" cy="316468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DF3A85-06A7-49B4-8C4B-4542D20AB534}">
      <dsp:nvSpPr>
        <dsp:cNvPr id="0" name=""/>
        <dsp:cNvSpPr/>
      </dsp:nvSpPr>
      <dsp:spPr>
        <a:xfrm>
          <a:off x="8316" y="1718195"/>
          <a:ext cx="5063633" cy="1133087"/>
        </a:xfrm>
        <a:prstGeom prst="roundRect">
          <a:avLst>
            <a:gd name="adj" fmla="val 10000"/>
          </a:avLst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b="1" kern="1200" dirty="0" smtClean="0">
              <a:solidFill>
                <a:srgbClr val="FFFF00"/>
              </a:solidFill>
            </a:rPr>
            <a:t>Requisito inc. IV art. 8º-B: Formação Superior</a:t>
          </a:r>
          <a:endParaRPr lang="pt-BR" sz="3000" b="1" kern="1200" dirty="0">
            <a:solidFill>
              <a:srgbClr val="FFFF00"/>
            </a:solidFill>
          </a:endParaRPr>
        </a:p>
      </dsp:txBody>
      <dsp:txXfrm>
        <a:off x="41503" y="1751382"/>
        <a:ext cx="4997259" cy="1066713"/>
      </dsp:txXfrm>
    </dsp:sp>
    <dsp:sp modelId="{A1155DB8-1742-4929-BDA6-779E67198654}">
      <dsp:nvSpPr>
        <dsp:cNvPr id="0" name=""/>
        <dsp:cNvSpPr/>
      </dsp:nvSpPr>
      <dsp:spPr>
        <a:xfrm>
          <a:off x="5578313" y="1656848"/>
          <a:ext cx="1073490" cy="12557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400" b="1" kern="1200">
            <a:solidFill>
              <a:srgbClr val="FFFF00"/>
            </a:solidFill>
          </a:endParaRPr>
        </a:p>
      </dsp:txBody>
      <dsp:txXfrm>
        <a:off x="5578313" y="1908004"/>
        <a:ext cx="751443" cy="753469"/>
      </dsp:txXfrm>
    </dsp:sp>
    <dsp:sp modelId="{6555B120-CFCF-4D8D-BB07-95A03FFF0F47}">
      <dsp:nvSpPr>
        <dsp:cNvPr id="0" name=""/>
        <dsp:cNvSpPr/>
      </dsp:nvSpPr>
      <dsp:spPr>
        <a:xfrm>
          <a:off x="7097403" y="1843903"/>
          <a:ext cx="5063633" cy="881671"/>
        </a:xfrm>
        <a:prstGeom prst="roundRect">
          <a:avLst>
            <a:gd name="adj" fmla="val 10000"/>
          </a:avLst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b="1" kern="1200" dirty="0" smtClean="0">
              <a:solidFill>
                <a:srgbClr val="FFFF00"/>
              </a:solidFill>
            </a:rPr>
            <a:t>Requisito inc. IV art. 8º-B: Experiência</a:t>
          </a:r>
          <a:endParaRPr lang="pt-BR" sz="3000" b="1" kern="1200" dirty="0">
            <a:solidFill>
              <a:srgbClr val="FFFF00"/>
            </a:solidFill>
          </a:endParaRPr>
        </a:p>
      </dsp:txBody>
      <dsp:txXfrm>
        <a:off x="7123226" y="1869726"/>
        <a:ext cx="5011987" cy="830025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DF3A85-06A7-49B4-8C4B-4542D20AB534}">
      <dsp:nvSpPr>
        <dsp:cNvPr id="0" name=""/>
        <dsp:cNvSpPr/>
      </dsp:nvSpPr>
      <dsp:spPr>
        <a:xfrm>
          <a:off x="8316" y="1744510"/>
          <a:ext cx="5063633" cy="1767563"/>
        </a:xfrm>
        <a:prstGeom prst="roundRect">
          <a:avLst>
            <a:gd name="adj" fmla="val 10000"/>
          </a:avLst>
        </a:prstGeom>
        <a:solidFill>
          <a:schemeClr val="accent4">
            <a:lumMod val="95000"/>
            <a:lumOff val="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perspectiveRelaxedModerately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b="1" kern="1200" dirty="0" smtClean="0"/>
            <a:t>Aplicado p/ posse ou recondução após publicação da Portaria </a:t>
          </a:r>
          <a:endParaRPr lang="pt-BR" sz="3000" b="1" kern="1200" dirty="0"/>
        </a:p>
      </dsp:txBody>
      <dsp:txXfrm>
        <a:off x="60086" y="1796280"/>
        <a:ext cx="4960093" cy="1664023"/>
      </dsp:txXfrm>
    </dsp:sp>
    <dsp:sp modelId="{A1155DB8-1742-4929-BDA6-779E67198654}">
      <dsp:nvSpPr>
        <dsp:cNvPr id="0" name=""/>
        <dsp:cNvSpPr/>
      </dsp:nvSpPr>
      <dsp:spPr>
        <a:xfrm rot="46828">
          <a:off x="5573002" y="2048953"/>
          <a:ext cx="1062435" cy="12557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400" b="1" kern="1200"/>
        </a:p>
      </dsp:txBody>
      <dsp:txXfrm>
        <a:off x="5573017" y="2297938"/>
        <a:ext cx="743705" cy="753469"/>
      </dsp:txXfrm>
    </dsp:sp>
    <dsp:sp modelId="{B738CB96-2C4E-4E24-9299-7C18AA2CFBBB}">
      <dsp:nvSpPr>
        <dsp:cNvPr id="0" name=""/>
        <dsp:cNvSpPr/>
      </dsp:nvSpPr>
      <dsp:spPr>
        <a:xfrm>
          <a:off x="7076358" y="1771050"/>
          <a:ext cx="5063633" cy="1907053"/>
        </a:xfrm>
        <a:prstGeom prst="roundRect">
          <a:avLst>
            <a:gd name="adj" fmla="val 10000"/>
          </a:avLst>
        </a:prstGeom>
        <a:solidFill>
          <a:schemeClr val="accent4">
            <a:lumMod val="95000"/>
            <a:lumOff val="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perspectiveRelaxedModerately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b="1" kern="1200" dirty="0" smtClean="0"/>
            <a:t>Critérios estabelecidos na legislação RPPS ou pelo conselho deliberativo do RPPS</a:t>
          </a:r>
          <a:endParaRPr lang="pt-BR" sz="3000" b="1" kern="1200" dirty="0"/>
        </a:p>
      </dsp:txBody>
      <dsp:txXfrm>
        <a:off x="7132214" y="1826906"/>
        <a:ext cx="4951921" cy="1795341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DF3A85-06A7-49B4-8C4B-4542D20AB534}">
      <dsp:nvSpPr>
        <dsp:cNvPr id="0" name=""/>
        <dsp:cNvSpPr/>
      </dsp:nvSpPr>
      <dsp:spPr>
        <a:xfrm>
          <a:off x="8316" y="1752937"/>
          <a:ext cx="5063633" cy="1767855"/>
        </a:xfrm>
        <a:prstGeom prst="roundRect">
          <a:avLst>
            <a:gd name="adj" fmla="val 10000"/>
          </a:avLst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b="1" kern="1200" dirty="0" smtClean="0"/>
            <a:t>Norma não define a formação</a:t>
          </a:r>
          <a:endParaRPr lang="pt-BR" sz="3000" b="1" kern="1200" dirty="0"/>
        </a:p>
      </dsp:txBody>
      <dsp:txXfrm>
        <a:off x="60095" y="1804716"/>
        <a:ext cx="4960075" cy="1664297"/>
      </dsp:txXfrm>
    </dsp:sp>
    <dsp:sp modelId="{A1155DB8-1742-4929-BDA6-779E67198654}">
      <dsp:nvSpPr>
        <dsp:cNvPr id="0" name=""/>
        <dsp:cNvSpPr/>
      </dsp:nvSpPr>
      <dsp:spPr>
        <a:xfrm rot="46836">
          <a:off x="5573002" y="2057534"/>
          <a:ext cx="1062435" cy="12557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400" b="1" kern="1200"/>
        </a:p>
      </dsp:txBody>
      <dsp:txXfrm>
        <a:off x="5573017" y="2306519"/>
        <a:ext cx="743705" cy="753469"/>
      </dsp:txXfrm>
    </dsp:sp>
    <dsp:sp modelId="{B738CB96-2C4E-4E24-9299-7C18AA2CFBBB}">
      <dsp:nvSpPr>
        <dsp:cNvPr id="0" name=""/>
        <dsp:cNvSpPr/>
      </dsp:nvSpPr>
      <dsp:spPr>
        <a:xfrm>
          <a:off x="7076358" y="1779481"/>
          <a:ext cx="5063633" cy="1907367"/>
        </a:xfrm>
        <a:prstGeom prst="roundRect">
          <a:avLst>
            <a:gd name="adj" fmla="val 10000"/>
          </a:avLst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b="1" kern="1200" dirty="0" smtClean="0"/>
            <a:t>Áreas financeira, administrativa, contábil, jurídica, de fiscalização, atuarial ou de auditoria </a:t>
          </a:r>
          <a:endParaRPr lang="pt-BR" sz="3000" b="1" kern="1200" dirty="0"/>
        </a:p>
      </dsp:txBody>
      <dsp:txXfrm>
        <a:off x="7132223" y="1835346"/>
        <a:ext cx="4951903" cy="1795637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A17C31-FB3D-4D31-A680-41635A7D87F6}">
      <dsp:nvSpPr>
        <dsp:cNvPr id="0" name=""/>
        <dsp:cNvSpPr/>
      </dsp:nvSpPr>
      <dsp:spPr>
        <a:xfrm>
          <a:off x="0" y="687294"/>
          <a:ext cx="3809999" cy="2286000"/>
        </a:xfrm>
        <a:prstGeom prst="rect">
          <a:avLst/>
        </a:prstGeom>
        <a:solidFill>
          <a:schemeClr val="tx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perspectiveRelaxedModerately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 smtClean="0">
              <a:solidFill>
                <a:schemeClr val="tx1"/>
              </a:solidFill>
            </a:rPr>
            <a:t>Qual conteúdo mínimo das certificações de gestores, de membros de conselhos deliberativos, de conselhos fiscais?</a:t>
          </a:r>
          <a:endParaRPr lang="pt-BR" sz="2400" b="1" kern="1200" dirty="0">
            <a:solidFill>
              <a:schemeClr val="tx1"/>
            </a:solidFill>
          </a:endParaRPr>
        </a:p>
      </dsp:txBody>
      <dsp:txXfrm>
        <a:off x="0" y="687294"/>
        <a:ext cx="3809999" cy="2286000"/>
      </dsp:txXfrm>
    </dsp:sp>
    <dsp:sp modelId="{61593E70-873E-42AC-BE0C-44AED880EF78}">
      <dsp:nvSpPr>
        <dsp:cNvPr id="0" name=""/>
        <dsp:cNvSpPr/>
      </dsp:nvSpPr>
      <dsp:spPr>
        <a:xfrm>
          <a:off x="4191000" y="687294"/>
          <a:ext cx="3809999" cy="2286000"/>
        </a:xfrm>
        <a:prstGeom prst="rect">
          <a:avLst/>
        </a:prstGeom>
        <a:solidFill>
          <a:schemeClr val="accent3">
            <a:hueOff val="0"/>
            <a:satOff val="0"/>
            <a:lumOff val="-2000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perspectiveRelaxedModerately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 smtClean="0">
              <a:solidFill>
                <a:schemeClr val="tx1"/>
              </a:solidFill>
            </a:rPr>
            <a:t>Haverá definição de carga horaria mínima para ministrar aquele conteúdo mínimo? </a:t>
          </a:r>
          <a:endParaRPr lang="pt-BR" sz="2400" b="1" kern="1200" dirty="0">
            <a:solidFill>
              <a:schemeClr val="tx1"/>
            </a:solidFill>
          </a:endParaRPr>
        </a:p>
      </dsp:txBody>
      <dsp:txXfrm>
        <a:off x="4191000" y="687294"/>
        <a:ext cx="3809999" cy="2286000"/>
      </dsp:txXfrm>
    </dsp:sp>
    <dsp:sp modelId="{021C1700-D063-4922-919F-2EABE27A36B8}">
      <dsp:nvSpPr>
        <dsp:cNvPr id="0" name=""/>
        <dsp:cNvSpPr/>
      </dsp:nvSpPr>
      <dsp:spPr>
        <a:xfrm>
          <a:off x="8382000" y="687294"/>
          <a:ext cx="3809999" cy="2286000"/>
        </a:xfrm>
        <a:prstGeom prst="rect">
          <a:avLst/>
        </a:prstGeom>
        <a:solidFill>
          <a:schemeClr val="accent3">
            <a:hueOff val="0"/>
            <a:satOff val="0"/>
            <a:lumOff val="-4000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perspectiveRelaxedModerately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2400" b="1" kern="1200" dirty="0" smtClean="0">
              <a:solidFill>
                <a:schemeClr val="tx1"/>
              </a:solidFill>
            </a:rPr>
            <a:t>Valerá a aprovação do gestor ou conselheiro na prova, assim como ocorre para obtenção do CPA 10?</a:t>
          </a:r>
          <a:endParaRPr lang="pt-BR" sz="2400" b="1" kern="1200" dirty="0">
            <a:solidFill>
              <a:schemeClr val="tx1"/>
            </a:solidFill>
          </a:endParaRPr>
        </a:p>
      </dsp:txBody>
      <dsp:txXfrm>
        <a:off x="8382000" y="687294"/>
        <a:ext cx="3809999" cy="2286000"/>
      </dsp:txXfrm>
    </dsp:sp>
    <dsp:sp modelId="{60739224-D7C0-4B09-9AF3-7C496001D998}">
      <dsp:nvSpPr>
        <dsp:cNvPr id="0" name=""/>
        <dsp:cNvSpPr/>
      </dsp:nvSpPr>
      <dsp:spPr>
        <a:xfrm>
          <a:off x="0" y="3294127"/>
          <a:ext cx="3809999" cy="3563874"/>
        </a:xfrm>
        <a:prstGeom prst="rect">
          <a:avLst/>
        </a:prstGeom>
        <a:solidFill>
          <a:srgbClr val="D4BD3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perspectiveRelaxedModerately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 smtClean="0">
              <a:solidFill>
                <a:schemeClr val="tx1"/>
              </a:solidFill>
            </a:rPr>
            <a:t>O curso pode ser EAD assim como já ocorre na renovação do CPA10</a:t>
          </a:r>
          <a:r>
            <a:rPr lang="pt-BR" sz="2000" b="1" kern="1200" dirty="0" smtClean="0">
              <a:solidFill>
                <a:schemeClr val="tx1"/>
              </a:solidFill>
            </a:rPr>
            <a:t>?</a:t>
          </a:r>
          <a:endParaRPr lang="pt-BR" sz="2000" b="1" kern="1200" dirty="0">
            <a:solidFill>
              <a:schemeClr val="tx1"/>
            </a:solidFill>
          </a:endParaRPr>
        </a:p>
      </dsp:txBody>
      <dsp:txXfrm>
        <a:off x="0" y="3294127"/>
        <a:ext cx="3809999" cy="3563874"/>
      </dsp:txXfrm>
    </dsp:sp>
    <dsp:sp modelId="{D1280527-F8E7-46B6-872D-8D1146C57FAE}">
      <dsp:nvSpPr>
        <dsp:cNvPr id="0" name=""/>
        <dsp:cNvSpPr/>
      </dsp:nvSpPr>
      <dsp:spPr>
        <a:xfrm>
          <a:off x="4191000" y="3414462"/>
          <a:ext cx="3809999" cy="3443538"/>
        </a:xfrm>
        <a:prstGeom prst="rect">
          <a:avLst/>
        </a:prstGeom>
        <a:solidFill>
          <a:srgbClr val="D4BD3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perspectiveRelaxedModerately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 smtClean="0">
              <a:solidFill>
                <a:schemeClr val="tx1"/>
              </a:solidFill>
            </a:rPr>
            <a:t>Programação dos congressos pelas associações nacionais tiverem os conteúdos mínimos, estes poderiam no final do congresso aplicar uma prova e os que obtiverem </a:t>
          </a:r>
          <a:r>
            <a:rPr lang="pt-BR" sz="2400" b="1" kern="1200" dirty="0" err="1" smtClean="0">
              <a:solidFill>
                <a:schemeClr val="tx1"/>
              </a:solidFill>
            </a:rPr>
            <a:t>xx</a:t>
          </a:r>
          <a:r>
            <a:rPr lang="pt-BR" sz="2400" b="1" kern="1200" dirty="0" smtClean="0">
              <a:solidFill>
                <a:schemeClr val="tx1"/>
              </a:solidFill>
            </a:rPr>
            <a:t>% de acerto, serem certificados pela associação?</a:t>
          </a:r>
          <a:endParaRPr lang="pt-BR" sz="2400" b="1" kern="1200" dirty="0">
            <a:solidFill>
              <a:schemeClr val="tx1"/>
            </a:solidFill>
          </a:endParaRPr>
        </a:p>
      </dsp:txBody>
      <dsp:txXfrm>
        <a:off x="4191000" y="3414462"/>
        <a:ext cx="3809999" cy="3443538"/>
      </dsp:txXfrm>
    </dsp:sp>
    <dsp:sp modelId="{C1CF6857-6809-4D1E-96B9-34ABC502C8FA}">
      <dsp:nvSpPr>
        <dsp:cNvPr id="0" name=""/>
        <dsp:cNvSpPr/>
      </dsp:nvSpPr>
      <dsp:spPr>
        <a:xfrm>
          <a:off x="8382000" y="3414462"/>
          <a:ext cx="3809999" cy="3443538"/>
        </a:xfrm>
        <a:prstGeom prst="rect">
          <a:avLst/>
        </a:prstGeom>
        <a:solidFill>
          <a:srgbClr val="D4BD3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perspectiveRelaxedModerately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 smtClean="0">
              <a:solidFill>
                <a:schemeClr val="tx1"/>
              </a:solidFill>
            </a:rPr>
            <a:t>Para realização dessa certificação, a empresa certificadora terá que possuir  no cartão do CNPJ alguma classificação nacional de atividade econômica especifica?</a:t>
          </a:r>
          <a:endParaRPr lang="pt-BR" sz="2400" b="1" kern="1200" dirty="0">
            <a:solidFill>
              <a:schemeClr val="tx1"/>
            </a:solidFill>
          </a:endParaRPr>
        </a:p>
      </dsp:txBody>
      <dsp:txXfrm>
        <a:off x="8382000" y="3414462"/>
        <a:ext cx="3809999" cy="3443538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A17C31-FB3D-4D31-A680-41635A7D87F6}">
      <dsp:nvSpPr>
        <dsp:cNvPr id="0" name=""/>
        <dsp:cNvSpPr/>
      </dsp:nvSpPr>
      <dsp:spPr>
        <a:xfrm>
          <a:off x="216027" y="1042505"/>
          <a:ext cx="3809999" cy="2286000"/>
        </a:xfrm>
        <a:prstGeom prst="rect">
          <a:avLst/>
        </a:prstGeom>
        <a:solidFill>
          <a:schemeClr val="tx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perspectiveRelaxedModerately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b="1" kern="1200" dirty="0" err="1" smtClean="0">
              <a:solidFill>
                <a:schemeClr val="tx1"/>
              </a:solidFill>
            </a:rPr>
            <a:t>Gleison</a:t>
          </a:r>
          <a:r>
            <a:rPr lang="pt-BR" sz="2600" b="1" kern="1200" dirty="0" smtClean="0">
              <a:solidFill>
                <a:schemeClr val="tx1"/>
              </a:solidFill>
            </a:rPr>
            <a:t> Pereira de Souza, Subsecretário de Gestão Previdenciária - SUPREV, Prefeitura Municipal de Belo Horizonte</a:t>
          </a:r>
          <a:endParaRPr lang="pt-BR" sz="2600" b="1" kern="1200" dirty="0">
            <a:solidFill>
              <a:schemeClr val="tx1"/>
            </a:solidFill>
          </a:endParaRPr>
        </a:p>
      </dsp:txBody>
      <dsp:txXfrm>
        <a:off x="216027" y="1042505"/>
        <a:ext cx="3809999" cy="2286000"/>
      </dsp:txXfrm>
    </dsp:sp>
    <dsp:sp modelId="{61593E70-873E-42AC-BE0C-44AED880EF78}">
      <dsp:nvSpPr>
        <dsp:cNvPr id="0" name=""/>
        <dsp:cNvSpPr/>
      </dsp:nvSpPr>
      <dsp:spPr>
        <a:xfrm>
          <a:off x="4176445" y="1224127"/>
          <a:ext cx="3809999" cy="2286000"/>
        </a:xfrm>
        <a:prstGeom prst="rect">
          <a:avLst/>
        </a:prstGeom>
        <a:solidFill>
          <a:schemeClr val="accent3">
            <a:hueOff val="0"/>
            <a:satOff val="0"/>
            <a:lumOff val="-2000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perspectiveRelaxedModerately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b="1" kern="1200" dirty="0" err="1" smtClean="0">
              <a:solidFill>
                <a:schemeClr val="tx1"/>
              </a:solidFill>
            </a:rPr>
            <a:t>Claúdia</a:t>
          </a:r>
          <a:r>
            <a:rPr lang="pt-BR" sz="2600" b="1" kern="1200" dirty="0" smtClean="0">
              <a:solidFill>
                <a:schemeClr val="tx1"/>
              </a:solidFill>
            </a:rPr>
            <a:t> Fernanda </a:t>
          </a:r>
          <a:r>
            <a:rPr lang="pt-BR" sz="2600" b="1" kern="1200" dirty="0" err="1" smtClean="0">
              <a:solidFill>
                <a:schemeClr val="tx1"/>
              </a:solidFill>
            </a:rPr>
            <a:t>Iten</a:t>
          </a:r>
          <a:r>
            <a:rPr lang="pt-BR" sz="2600" b="1" kern="1200" dirty="0" smtClean="0">
              <a:solidFill>
                <a:schemeClr val="tx1"/>
              </a:solidFill>
            </a:rPr>
            <a:t>,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b="1" kern="1200" dirty="0" smtClean="0">
              <a:solidFill>
                <a:schemeClr val="tx1"/>
              </a:solidFill>
            </a:rPr>
            <a:t>da ASSIMPASC</a:t>
          </a:r>
          <a:endParaRPr lang="pt-BR" sz="2600" b="1" kern="1200" dirty="0">
            <a:solidFill>
              <a:schemeClr val="tx1"/>
            </a:solidFill>
          </a:endParaRPr>
        </a:p>
      </dsp:txBody>
      <dsp:txXfrm>
        <a:off x="4176445" y="1224127"/>
        <a:ext cx="3809999" cy="2286000"/>
      </dsp:txXfrm>
    </dsp:sp>
    <dsp:sp modelId="{021C1700-D063-4922-919F-2EABE27A36B8}">
      <dsp:nvSpPr>
        <dsp:cNvPr id="0" name=""/>
        <dsp:cNvSpPr/>
      </dsp:nvSpPr>
      <dsp:spPr>
        <a:xfrm>
          <a:off x="8118652" y="1224127"/>
          <a:ext cx="3809999" cy="2286000"/>
        </a:xfrm>
        <a:prstGeom prst="rect">
          <a:avLst/>
        </a:prstGeom>
        <a:solidFill>
          <a:schemeClr val="accent3">
            <a:hueOff val="0"/>
            <a:satOff val="0"/>
            <a:lumOff val="-4000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perspectiveRelaxedModerately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2600" b="1" kern="1200" dirty="0" smtClean="0">
              <a:solidFill>
                <a:schemeClr val="tx1"/>
              </a:solidFill>
            </a:rPr>
            <a:t>ALESSANDRO APARECIDO PAVANI, MEMBRO DO CONSELHO DELIBERATIVO, JUNDIAÍ/SP</a:t>
          </a:r>
          <a:endParaRPr lang="pt-BR" sz="2600" b="1" kern="1200" dirty="0">
            <a:solidFill>
              <a:schemeClr val="tx1"/>
            </a:solidFill>
          </a:endParaRPr>
        </a:p>
      </dsp:txBody>
      <dsp:txXfrm>
        <a:off x="8118652" y="1224127"/>
        <a:ext cx="3809999" cy="2286000"/>
      </dsp:txXfrm>
    </dsp:sp>
    <dsp:sp modelId="{60739224-D7C0-4B09-9AF3-7C496001D998}">
      <dsp:nvSpPr>
        <dsp:cNvPr id="0" name=""/>
        <dsp:cNvSpPr/>
      </dsp:nvSpPr>
      <dsp:spPr>
        <a:xfrm>
          <a:off x="0" y="2897632"/>
          <a:ext cx="3809999" cy="4477199"/>
        </a:xfrm>
        <a:prstGeom prst="rect">
          <a:avLst/>
        </a:prstGeom>
        <a:solidFill>
          <a:srgbClr val="D4BD3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perspectiveRelaxedModerately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 smtClean="0">
              <a:solidFill>
                <a:schemeClr val="tx1"/>
              </a:solidFill>
            </a:rPr>
            <a:t>Certificação de dirigentes de RPPS, até que nível hierárquico?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 smtClean="0">
              <a:solidFill>
                <a:schemeClr val="tx1"/>
              </a:solidFill>
            </a:rPr>
            <a:t>Após a posse, dirigentes e conselheiros deveriam certificar-se em 6 meses e não em 1 ano como está na minuta</a:t>
          </a:r>
          <a:endParaRPr lang="pt-BR" sz="2400" b="1" kern="1200" dirty="0">
            <a:solidFill>
              <a:schemeClr val="tx1"/>
            </a:solidFill>
          </a:endParaRPr>
        </a:p>
      </dsp:txBody>
      <dsp:txXfrm>
        <a:off x="0" y="2897632"/>
        <a:ext cx="3809999" cy="4477199"/>
      </dsp:txXfrm>
    </dsp:sp>
    <dsp:sp modelId="{D1280527-F8E7-46B6-872D-8D1146C57FAE}">
      <dsp:nvSpPr>
        <dsp:cNvPr id="0" name=""/>
        <dsp:cNvSpPr/>
      </dsp:nvSpPr>
      <dsp:spPr>
        <a:xfrm>
          <a:off x="4191000" y="2883024"/>
          <a:ext cx="3809999" cy="4506414"/>
        </a:xfrm>
        <a:prstGeom prst="rect">
          <a:avLst/>
        </a:prstGeom>
        <a:solidFill>
          <a:srgbClr val="D4BD3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perspectiveRelaxedModerately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 smtClean="0">
              <a:solidFill>
                <a:schemeClr val="tx1"/>
              </a:solidFill>
            </a:rPr>
            <a:t>A composição do conselho </a:t>
          </a:r>
          <a:r>
            <a:rPr lang="pt-BR" sz="2400" b="1" kern="1200" dirty="0" err="1" smtClean="0">
              <a:solidFill>
                <a:schemeClr val="tx1"/>
              </a:solidFill>
            </a:rPr>
            <a:t>delib</a:t>
          </a:r>
          <a:r>
            <a:rPr lang="pt-BR" sz="2400" b="1" kern="1200" dirty="0" smtClean="0">
              <a:solidFill>
                <a:schemeClr val="tx1"/>
              </a:solidFill>
            </a:rPr>
            <a:t>. deveria ser de no máx. 6 membros, o fiscal, 4 e paritários. Experiência gestor 4 anos. Ao invés de requisitos para cada nível de classificação, faz-se de forma inversa: a SPREV estabelece requisitos mínimos e conf. cumprimento da exigência aumenta de nível de classificação do RPPS.</a:t>
          </a:r>
          <a:endParaRPr lang="pt-BR" sz="2400" b="1" kern="1200" dirty="0">
            <a:solidFill>
              <a:schemeClr val="tx1"/>
            </a:solidFill>
          </a:endParaRPr>
        </a:p>
      </dsp:txBody>
      <dsp:txXfrm>
        <a:off x="4191000" y="2883024"/>
        <a:ext cx="3809999" cy="4506414"/>
      </dsp:txXfrm>
    </dsp:sp>
    <dsp:sp modelId="{C1CF6857-6809-4D1E-96B9-34ABC502C8FA}">
      <dsp:nvSpPr>
        <dsp:cNvPr id="0" name=""/>
        <dsp:cNvSpPr/>
      </dsp:nvSpPr>
      <dsp:spPr>
        <a:xfrm>
          <a:off x="8116709" y="2664300"/>
          <a:ext cx="3809999" cy="4794450"/>
        </a:xfrm>
        <a:prstGeom prst="rect">
          <a:avLst/>
        </a:prstGeom>
        <a:solidFill>
          <a:srgbClr val="D4BD3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perspectiveRelaxedModerately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 smtClean="0">
              <a:solidFill>
                <a:schemeClr val="tx1"/>
              </a:solidFill>
            </a:rPr>
            <a:t>Além de identificar erros na minuta, que a previsão de divulgação dos requisitos contemple os conselhos e que “considerando o dinamismo com que as mudanças acontecem, no universo do RPPS, sugiro uma validade menor, 3 (três anos) no máximo".</a:t>
          </a:r>
          <a:endParaRPr lang="pt-BR" sz="2400" b="1" kern="1200" dirty="0">
            <a:solidFill>
              <a:schemeClr val="tx1"/>
            </a:solidFill>
          </a:endParaRPr>
        </a:p>
      </dsp:txBody>
      <dsp:txXfrm>
        <a:off x="8116709" y="2664300"/>
        <a:ext cx="3809999" cy="47944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A17C31-FB3D-4D31-A680-41635A7D87F6}">
      <dsp:nvSpPr>
        <dsp:cNvPr id="0" name=""/>
        <dsp:cNvSpPr/>
      </dsp:nvSpPr>
      <dsp:spPr>
        <a:xfrm>
          <a:off x="551372" y="476658"/>
          <a:ext cx="5274468" cy="3164681"/>
        </a:xfrm>
        <a:prstGeom prst="rect">
          <a:avLst/>
        </a:prstGeom>
        <a:solidFill>
          <a:schemeClr val="tx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700" b="1" kern="1200" dirty="0" smtClean="0">
              <a:solidFill>
                <a:schemeClr val="tx1"/>
              </a:solidFill>
            </a:rPr>
            <a:t>Conselhos deliberativo e fiscal definidos na Portaria 464;</a:t>
          </a:r>
        </a:p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700" b="1" kern="1200" dirty="0" smtClean="0">
              <a:solidFill>
                <a:schemeClr val="tx1"/>
              </a:solidFill>
            </a:rPr>
            <a:t>Gestor de Investimentos e Comitê: Portaria 519/2011</a:t>
          </a:r>
        </a:p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700" b="1" kern="1200" dirty="0" smtClean="0">
              <a:solidFill>
                <a:schemeClr val="tx1"/>
              </a:solidFill>
            </a:rPr>
            <a:t>Dirigentes do RPPS: representante legal da UG e integrantes órgão máximo direção</a:t>
          </a:r>
          <a:endParaRPr lang="pt-BR" sz="2700" b="1" kern="1200" dirty="0">
            <a:solidFill>
              <a:schemeClr val="tx1"/>
            </a:solidFill>
          </a:endParaRPr>
        </a:p>
      </dsp:txBody>
      <dsp:txXfrm>
        <a:off x="551372" y="476658"/>
        <a:ext cx="5274468" cy="3164681"/>
      </dsp:txXfrm>
    </dsp:sp>
    <dsp:sp modelId="{60739224-D7C0-4B09-9AF3-7C496001D998}">
      <dsp:nvSpPr>
        <dsp:cNvPr id="0" name=""/>
        <dsp:cNvSpPr/>
      </dsp:nvSpPr>
      <dsp:spPr>
        <a:xfrm>
          <a:off x="6312042" y="404661"/>
          <a:ext cx="5274468" cy="3164681"/>
        </a:xfrm>
        <a:prstGeom prst="rect">
          <a:avLst/>
        </a:prstGeom>
        <a:solidFill>
          <a:schemeClr val="accent3">
            <a:hueOff val="0"/>
            <a:satOff val="0"/>
            <a:lumOff val="-5000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700" b="1" kern="1200" dirty="0" smtClean="0">
              <a:solidFill>
                <a:srgbClr val="FFFF00"/>
              </a:solidFill>
            </a:rPr>
            <a:t>Qualificação: </a:t>
          </a:r>
          <a:r>
            <a:rPr lang="pt-BR" sz="2700" b="1" kern="1200" dirty="0" smtClean="0">
              <a:solidFill>
                <a:schemeClr val="bg1"/>
              </a:solidFill>
            </a:rPr>
            <a:t>processo continuado de aprimoramento seus conhecimentos e sua capacitação para o exercício de suas atribuições</a:t>
          </a:r>
          <a:endParaRPr lang="pt-BR" sz="2700" b="1" kern="1200" dirty="0">
            <a:solidFill>
              <a:schemeClr val="bg1"/>
            </a:solidFill>
          </a:endParaRPr>
        </a:p>
      </dsp:txBody>
      <dsp:txXfrm>
        <a:off x="6312042" y="404661"/>
        <a:ext cx="5274468" cy="3164681"/>
      </dsp:txXfrm>
    </dsp:sp>
    <dsp:sp modelId="{D1280527-F8E7-46B6-872D-8D1146C57FAE}">
      <dsp:nvSpPr>
        <dsp:cNvPr id="0" name=""/>
        <dsp:cNvSpPr/>
      </dsp:nvSpPr>
      <dsp:spPr>
        <a:xfrm>
          <a:off x="2207556" y="3692723"/>
          <a:ext cx="7776887" cy="3164681"/>
        </a:xfrm>
        <a:prstGeom prst="rect">
          <a:avLst/>
        </a:prstGeom>
        <a:solidFill>
          <a:srgbClr val="D4BD3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700" b="1" kern="1200" dirty="0" smtClean="0">
              <a:solidFill>
                <a:schemeClr val="tx1"/>
              </a:solidFill>
            </a:rPr>
            <a:t>Certificação: processo realizado por entidade certificadora para comprovação de atendimento e verificação de conformidade com os requisitos técnicos necessários para o exercício de determinado cargo ou função</a:t>
          </a:r>
          <a:endParaRPr lang="pt-BR" sz="2700" b="1" kern="1200" dirty="0">
            <a:solidFill>
              <a:schemeClr val="tx1"/>
            </a:solidFill>
          </a:endParaRPr>
        </a:p>
      </dsp:txBody>
      <dsp:txXfrm>
        <a:off x="2207556" y="3692723"/>
        <a:ext cx="7776887" cy="316468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DF3A85-06A7-49B4-8C4B-4542D20AB534}">
      <dsp:nvSpPr>
        <dsp:cNvPr id="0" name=""/>
        <dsp:cNvSpPr/>
      </dsp:nvSpPr>
      <dsp:spPr>
        <a:xfrm>
          <a:off x="16627" y="1922024"/>
          <a:ext cx="3193710" cy="725430"/>
        </a:xfrm>
        <a:prstGeom prst="roundRect">
          <a:avLst>
            <a:gd name="adj" fmla="val 10000"/>
          </a:avLst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1" kern="1200" dirty="0" smtClean="0">
              <a:solidFill>
                <a:srgbClr val="FFFF00"/>
              </a:solidFill>
            </a:rPr>
            <a:t>Dirigentes RPPS</a:t>
          </a:r>
          <a:endParaRPr lang="pt-BR" sz="2200" b="1" kern="1200" dirty="0">
            <a:solidFill>
              <a:srgbClr val="FFFF00"/>
            </a:solidFill>
          </a:endParaRPr>
        </a:p>
      </dsp:txBody>
      <dsp:txXfrm>
        <a:off x="37874" y="1943271"/>
        <a:ext cx="3151216" cy="682936"/>
      </dsp:txXfrm>
    </dsp:sp>
    <dsp:sp modelId="{A1155DB8-1742-4929-BDA6-779E67198654}">
      <dsp:nvSpPr>
        <dsp:cNvPr id="0" name=""/>
        <dsp:cNvSpPr/>
      </dsp:nvSpPr>
      <dsp:spPr>
        <a:xfrm>
          <a:off x="3529708" y="1888719"/>
          <a:ext cx="677066" cy="7920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3400" kern="1200"/>
        </a:p>
      </dsp:txBody>
      <dsp:txXfrm>
        <a:off x="3529708" y="2047127"/>
        <a:ext cx="473946" cy="475224"/>
      </dsp:txXfrm>
    </dsp:sp>
    <dsp:sp modelId="{6555B120-CFCF-4D8D-BB07-95A03FFF0F47}">
      <dsp:nvSpPr>
        <dsp:cNvPr id="0" name=""/>
        <dsp:cNvSpPr/>
      </dsp:nvSpPr>
      <dsp:spPr>
        <a:xfrm>
          <a:off x="4487821" y="2001964"/>
          <a:ext cx="3193710" cy="565550"/>
        </a:xfrm>
        <a:prstGeom prst="roundRect">
          <a:avLst>
            <a:gd name="adj" fmla="val 10000"/>
          </a:avLst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1" kern="1200" dirty="0" smtClean="0">
              <a:solidFill>
                <a:srgbClr val="FFFF00"/>
              </a:solidFill>
            </a:rPr>
            <a:t>Membros Conselhos Deliberativo e Fiscal</a:t>
          </a:r>
          <a:endParaRPr lang="pt-BR" sz="2200" b="1" kern="1200" dirty="0">
            <a:solidFill>
              <a:srgbClr val="FFFF00"/>
            </a:solidFill>
          </a:endParaRPr>
        </a:p>
      </dsp:txBody>
      <dsp:txXfrm>
        <a:off x="4504385" y="2018528"/>
        <a:ext cx="3160582" cy="532422"/>
      </dsp:txXfrm>
    </dsp:sp>
    <dsp:sp modelId="{5314697B-71C7-4919-AEB1-DA23FE77DFED}">
      <dsp:nvSpPr>
        <dsp:cNvPr id="0" name=""/>
        <dsp:cNvSpPr/>
      </dsp:nvSpPr>
      <dsp:spPr>
        <a:xfrm>
          <a:off x="8000902" y="1888719"/>
          <a:ext cx="677066" cy="7920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3400" kern="1200"/>
        </a:p>
      </dsp:txBody>
      <dsp:txXfrm>
        <a:off x="8000902" y="2047127"/>
        <a:ext cx="473946" cy="475224"/>
      </dsp:txXfrm>
    </dsp:sp>
    <dsp:sp modelId="{67A975CB-7434-43CB-BE38-EF21ED48C0BC}">
      <dsp:nvSpPr>
        <dsp:cNvPr id="0" name=""/>
        <dsp:cNvSpPr/>
      </dsp:nvSpPr>
      <dsp:spPr>
        <a:xfrm>
          <a:off x="8959015" y="1920654"/>
          <a:ext cx="3193710" cy="728170"/>
        </a:xfrm>
        <a:prstGeom prst="roundRect">
          <a:avLst>
            <a:gd name="adj" fmla="val 10000"/>
          </a:avLst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1" kern="1200" dirty="0" smtClean="0">
              <a:solidFill>
                <a:srgbClr val="FFFF00"/>
              </a:solidFill>
            </a:rPr>
            <a:t>Gestor Investimentos e membros de comitês</a:t>
          </a:r>
          <a:endParaRPr lang="pt-BR" sz="2200" b="1" kern="1200" dirty="0">
            <a:solidFill>
              <a:srgbClr val="FFFF00"/>
            </a:solidFill>
          </a:endParaRPr>
        </a:p>
      </dsp:txBody>
      <dsp:txXfrm>
        <a:off x="8980342" y="1941981"/>
        <a:ext cx="3151056" cy="6855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DF3A85-06A7-49B4-8C4B-4542D20AB534}">
      <dsp:nvSpPr>
        <dsp:cNvPr id="0" name=""/>
        <dsp:cNvSpPr/>
      </dsp:nvSpPr>
      <dsp:spPr>
        <a:xfrm>
          <a:off x="16627" y="2049599"/>
          <a:ext cx="3193710" cy="1157384"/>
        </a:xfrm>
        <a:prstGeom prst="roundRect">
          <a:avLst>
            <a:gd name="adj" fmla="val 10000"/>
          </a:avLst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1" kern="1200" dirty="0" smtClean="0"/>
            <a:t>Até 1 ano da data da posse, 6 meses se mandato inferior a 4 anos  </a:t>
          </a:r>
          <a:endParaRPr lang="pt-BR" sz="2200" b="1" kern="1200" dirty="0"/>
        </a:p>
      </dsp:txBody>
      <dsp:txXfrm>
        <a:off x="50526" y="2083498"/>
        <a:ext cx="3125912" cy="1089586"/>
      </dsp:txXfrm>
    </dsp:sp>
    <dsp:sp modelId="{A1155DB8-1742-4929-BDA6-779E67198654}">
      <dsp:nvSpPr>
        <dsp:cNvPr id="0" name=""/>
        <dsp:cNvSpPr/>
      </dsp:nvSpPr>
      <dsp:spPr>
        <a:xfrm rot="48807">
          <a:off x="3526356" y="2264188"/>
          <a:ext cx="670099" cy="7920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3400" kern="1200"/>
        </a:p>
      </dsp:txBody>
      <dsp:txXfrm>
        <a:off x="3526366" y="2421169"/>
        <a:ext cx="469069" cy="475224"/>
      </dsp:txXfrm>
    </dsp:sp>
    <dsp:sp modelId="{B738CB96-2C4E-4E24-9299-7C18AA2CFBBB}">
      <dsp:nvSpPr>
        <dsp:cNvPr id="0" name=""/>
        <dsp:cNvSpPr/>
      </dsp:nvSpPr>
      <dsp:spPr>
        <a:xfrm>
          <a:off x="4474548" y="2064764"/>
          <a:ext cx="3193710" cy="1253644"/>
        </a:xfrm>
        <a:prstGeom prst="roundRect">
          <a:avLst>
            <a:gd name="adj" fmla="val 10000"/>
          </a:avLst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1" kern="1200" dirty="0" smtClean="0"/>
            <a:t>Até 1 ano da data da posse, 6 meses se mandato inferior a 4 anos </a:t>
          </a:r>
          <a:endParaRPr lang="pt-BR" sz="2200" b="1" kern="1200" dirty="0"/>
        </a:p>
      </dsp:txBody>
      <dsp:txXfrm>
        <a:off x="4511266" y="2101482"/>
        <a:ext cx="3120274" cy="1180208"/>
      </dsp:txXfrm>
    </dsp:sp>
    <dsp:sp modelId="{EF3FE20D-58F8-4258-A006-132A828F0740}">
      <dsp:nvSpPr>
        <dsp:cNvPr id="0" name=""/>
        <dsp:cNvSpPr/>
      </dsp:nvSpPr>
      <dsp:spPr>
        <a:xfrm rot="21281">
          <a:off x="7994383" y="2309611"/>
          <a:ext cx="691413" cy="7920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3400" kern="1200"/>
        </a:p>
      </dsp:txBody>
      <dsp:txXfrm>
        <a:off x="7994385" y="2467377"/>
        <a:ext cx="483989" cy="475224"/>
      </dsp:txXfrm>
    </dsp:sp>
    <dsp:sp modelId="{67A975CB-7434-43CB-BE38-EF21ED48C0BC}">
      <dsp:nvSpPr>
        <dsp:cNvPr id="0" name=""/>
        <dsp:cNvSpPr/>
      </dsp:nvSpPr>
      <dsp:spPr>
        <a:xfrm>
          <a:off x="8972786" y="2138459"/>
          <a:ext cx="3193710" cy="1161947"/>
        </a:xfrm>
        <a:prstGeom prst="roundRect">
          <a:avLst>
            <a:gd name="adj" fmla="val 10000"/>
          </a:avLst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1" kern="1200" dirty="0" smtClean="0"/>
            <a:t>Previamente</a:t>
          </a:r>
          <a:endParaRPr lang="pt-BR" sz="2200" b="1" kern="1200" dirty="0"/>
        </a:p>
      </dsp:txBody>
      <dsp:txXfrm>
        <a:off x="9006818" y="2172491"/>
        <a:ext cx="3125646" cy="109388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DF3A85-06A7-49B4-8C4B-4542D20AB534}">
      <dsp:nvSpPr>
        <dsp:cNvPr id="0" name=""/>
        <dsp:cNvSpPr/>
      </dsp:nvSpPr>
      <dsp:spPr>
        <a:xfrm>
          <a:off x="10695" y="2106453"/>
          <a:ext cx="3196831" cy="1043676"/>
        </a:xfrm>
        <a:prstGeom prst="roundRect">
          <a:avLst>
            <a:gd name="adj" fmla="val 10000"/>
          </a:avLst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1" kern="1200" dirty="0" smtClean="0"/>
            <a:t>Se substituído antes de 1 ano, pelo prazo faltante </a:t>
          </a:r>
          <a:endParaRPr lang="pt-BR" sz="2200" b="1" kern="1200" dirty="0"/>
        </a:p>
      </dsp:txBody>
      <dsp:txXfrm>
        <a:off x="41263" y="2137021"/>
        <a:ext cx="3135695" cy="982540"/>
      </dsp:txXfrm>
    </dsp:sp>
    <dsp:sp modelId="{A1155DB8-1742-4929-BDA6-779E67198654}">
      <dsp:nvSpPr>
        <dsp:cNvPr id="0" name=""/>
        <dsp:cNvSpPr/>
      </dsp:nvSpPr>
      <dsp:spPr>
        <a:xfrm rot="43797">
          <a:off x="3523862" y="2260552"/>
          <a:ext cx="670741" cy="7928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3400" kern="1200"/>
        </a:p>
      </dsp:txBody>
      <dsp:txXfrm>
        <a:off x="3523870" y="2417833"/>
        <a:ext cx="469519" cy="475688"/>
      </dsp:txXfrm>
    </dsp:sp>
    <dsp:sp modelId="{B738CB96-2C4E-4E24-9299-7C18AA2CFBBB}">
      <dsp:nvSpPr>
        <dsp:cNvPr id="0" name=""/>
        <dsp:cNvSpPr/>
      </dsp:nvSpPr>
      <dsp:spPr>
        <a:xfrm>
          <a:off x="4472974" y="2122124"/>
          <a:ext cx="3196831" cy="1126039"/>
        </a:xfrm>
        <a:prstGeom prst="roundRect">
          <a:avLst>
            <a:gd name="adj" fmla="val 10000"/>
          </a:avLst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1" kern="1200" dirty="0" smtClean="0"/>
            <a:t>Se substituído antes de 1 ano, pelo prazo faltante </a:t>
          </a:r>
          <a:endParaRPr lang="pt-BR" sz="2200" b="1" kern="1200" dirty="0"/>
        </a:p>
      </dsp:txBody>
      <dsp:txXfrm>
        <a:off x="4505955" y="2155105"/>
        <a:ext cx="3130869" cy="1060077"/>
      </dsp:txXfrm>
    </dsp:sp>
    <dsp:sp modelId="{EF3FE20D-58F8-4258-A006-132A828F0740}">
      <dsp:nvSpPr>
        <dsp:cNvPr id="0" name=""/>
        <dsp:cNvSpPr/>
      </dsp:nvSpPr>
      <dsp:spPr>
        <a:xfrm rot="19109">
          <a:off x="7995479" y="2301351"/>
          <a:ext cx="690449" cy="7928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3400" kern="1200"/>
        </a:p>
      </dsp:txBody>
      <dsp:txXfrm>
        <a:off x="7995481" y="2459338"/>
        <a:ext cx="483314" cy="475688"/>
      </dsp:txXfrm>
    </dsp:sp>
    <dsp:sp modelId="{67A975CB-7434-43CB-BE38-EF21ED48C0BC}">
      <dsp:nvSpPr>
        <dsp:cNvPr id="0" name=""/>
        <dsp:cNvSpPr/>
      </dsp:nvSpPr>
      <dsp:spPr>
        <a:xfrm>
          <a:off x="8972521" y="2188318"/>
          <a:ext cx="3196831" cy="1043676"/>
        </a:xfrm>
        <a:prstGeom prst="roundRect">
          <a:avLst>
            <a:gd name="adj" fmla="val 10000"/>
          </a:avLst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1" kern="1200" dirty="0" smtClean="0"/>
            <a:t>...</a:t>
          </a:r>
          <a:endParaRPr lang="pt-BR" sz="2200" b="1" kern="1200" dirty="0"/>
        </a:p>
      </dsp:txBody>
      <dsp:txXfrm>
        <a:off x="9003089" y="2218886"/>
        <a:ext cx="3135695" cy="98254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DF3A85-06A7-49B4-8C4B-4542D20AB534}">
      <dsp:nvSpPr>
        <dsp:cNvPr id="0" name=""/>
        <dsp:cNvSpPr/>
      </dsp:nvSpPr>
      <dsp:spPr>
        <a:xfrm>
          <a:off x="16627" y="2031064"/>
          <a:ext cx="3193710" cy="1194455"/>
        </a:xfrm>
        <a:prstGeom prst="roundRect">
          <a:avLst>
            <a:gd name="adj" fmla="val 10000"/>
          </a:avLst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1" kern="1200" dirty="0" smtClean="0"/>
            <a:t>ISP: A e B: todos dirigentes; C e D: maioria; E </a:t>
          </a:r>
          <a:r>
            <a:rPr lang="pt-BR" sz="2200" b="1" kern="1200" dirty="0" err="1" smtClean="0"/>
            <a:t>e</a:t>
          </a:r>
          <a:r>
            <a:rPr lang="pt-BR" sz="2200" b="1" kern="1200" dirty="0" smtClean="0"/>
            <a:t> F: somente dirigente máx. </a:t>
          </a:r>
          <a:endParaRPr lang="pt-BR" sz="2200" b="1" kern="1200" dirty="0"/>
        </a:p>
      </dsp:txBody>
      <dsp:txXfrm>
        <a:off x="51611" y="2066048"/>
        <a:ext cx="3123742" cy="1124487"/>
      </dsp:txXfrm>
    </dsp:sp>
    <dsp:sp modelId="{A1155DB8-1742-4929-BDA6-779E67198654}">
      <dsp:nvSpPr>
        <dsp:cNvPr id="0" name=""/>
        <dsp:cNvSpPr/>
      </dsp:nvSpPr>
      <dsp:spPr>
        <a:xfrm rot="50441">
          <a:off x="3526354" y="2265257"/>
          <a:ext cx="670103" cy="7920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3400" kern="1200"/>
        </a:p>
      </dsp:txBody>
      <dsp:txXfrm>
        <a:off x="3526365" y="2422190"/>
        <a:ext cx="469072" cy="475224"/>
      </dsp:txXfrm>
    </dsp:sp>
    <dsp:sp modelId="{B738CB96-2C4E-4E24-9299-7C18AA2CFBBB}">
      <dsp:nvSpPr>
        <dsp:cNvPr id="0" name=""/>
        <dsp:cNvSpPr/>
      </dsp:nvSpPr>
      <dsp:spPr>
        <a:xfrm>
          <a:off x="4474548" y="2045896"/>
          <a:ext cx="3193710" cy="1295620"/>
        </a:xfrm>
        <a:prstGeom prst="roundRect">
          <a:avLst>
            <a:gd name="adj" fmla="val 10000"/>
          </a:avLst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1" kern="1200" dirty="0" smtClean="0"/>
            <a:t>ISP: A e B: todos titulares e suplentes; C e D: maioria </a:t>
          </a:r>
          <a:r>
            <a:rPr lang="pt-BR" sz="2200" b="1" kern="1200" dirty="0" err="1" smtClean="0"/>
            <a:t>titul</a:t>
          </a:r>
          <a:r>
            <a:rPr lang="pt-BR" sz="2200" b="1" kern="1200" dirty="0" smtClean="0"/>
            <a:t>/</a:t>
          </a:r>
          <a:r>
            <a:rPr lang="pt-BR" sz="2200" b="1" kern="1200" dirty="0" err="1" smtClean="0"/>
            <a:t>supl</a:t>
          </a:r>
          <a:r>
            <a:rPr lang="pt-BR" sz="2200" b="1" kern="1200" dirty="0" smtClean="0"/>
            <a:t>; E </a:t>
          </a:r>
          <a:r>
            <a:rPr lang="pt-BR" sz="2200" b="1" kern="1200" dirty="0" err="1" smtClean="0"/>
            <a:t>e</a:t>
          </a:r>
          <a:r>
            <a:rPr lang="pt-BR" sz="2200" b="1" kern="1200" dirty="0" smtClean="0"/>
            <a:t> F: maioria dos titulares </a:t>
          </a:r>
          <a:endParaRPr lang="pt-BR" sz="2200" b="1" kern="1200" dirty="0"/>
        </a:p>
      </dsp:txBody>
      <dsp:txXfrm>
        <a:off x="4512495" y="2083843"/>
        <a:ext cx="3117816" cy="1219726"/>
      </dsp:txXfrm>
    </dsp:sp>
    <dsp:sp modelId="{EF3FE20D-58F8-4258-A006-132A828F0740}">
      <dsp:nvSpPr>
        <dsp:cNvPr id="0" name=""/>
        <dsp:cNvSpPr/>
      </dsp:nvSpPr>
      <dsp:spPr>
        <a:xfrm rot="22365">
          <a:off x="7994383" y="2312446"/>
          <a:ext cx="691414" cy="7920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3400" kern="1200"/>
        </a:p>
      </dsp:txBody>
      <dsp:txXfrm>
        <a:off x="7994385" y="2470179"/>
        <a:ext cx="483990" cy="475224"/>
      </dsp:txXfrm>
    </dsp:sp>
    <dsp:sp modelId="{67A975CB-7434-43CB-BE38-EF21ED48C0BC}">
      <dsp:nvSpPr>
        <dsp:cNvPr id="0" name=""/>
        <dsp:cNvSpPr/>
      </dsp:nvSpPr>
      <dsp:spPr>
        <a:xfrm>
          <a:off x="8972786" y="1986921"/>
          <a:ext cx="3193710" cy="1472100"/>
        </a:xfrm>
        <a:prstGeom prst="roundRect">
          <a:avLst>
            <a:gd name="adj" fmla="val 10000"/>
          </a:avLst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1" kern="1200" dirty="0" smtClean="0"/>
            <a:t>ISP: A e B: gestor e maioria comitê nível 3, demais nível 2; C e D: maioria nível 2, demais 1; E </a:t>
          </a:r>
          <a:r>
            <a:rPr lang="pt-BR" sz="2200" b="1" kern="1200" dirty="0" err="1" smtClean="0"/>
            <a:t>e</a:t>
          </a:r>
          <a:r>
            <a:rPr lang="pt-BR" sz="2200" b="1" kern="1200" dirty="0" smtClean="0"/>
            <a:t> F: maioria nível 1</a:t>
          </a:r>
          <a:endParaRPr lang="pt-BR" sz="2200" b="1" kern="1200" dirty="0"/>
        </a:p>
      </dsp:txBody>
      <dsp:txXfrm>
        <a:off x="9015902" y="2030037"/>
        <a:ext cx="3107478" cy="138586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DF3A85-06A7-49B4-8C4B-4542D20AB534}">
      <dsp:nvSpPr>
        <dsp:cNvPr id="0" name=""/>
        <dsp:cNvSpPr/>
      </dsp:nvSpPr>
      <dsp:spPr>
        <a:xfrm>
          <a:off x="16627" y="2049599"/>
          <a:ext cx="3193710" cy="1157384"/>
        </a:xfrm>
        <a:prstGeom prst="roundRect">
          <a:avLst>
            <a:gd name="adj" fmla="val 10000"/>
          </a:avLst>
        </a:prstGeom>
        <a:solidFill>
          <a:schemeClr val="accent4">
            <a:lumMod val="95000"/>
            <a:lumOff val="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perspectiveRelaxedModerately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0" kern="1200" dirty="0" smtClean="0"/>
            <a:t>Atuais: 12 meses, após primeiro certificado reconhecido; se substituído prazo restante</a:t>
          </a:r>
          <a:endParaRPr lang="pt-BR" sz="2200" b="0" kern="1200" dirty="0"/>
        </a:p>
      </dsp:txBody>
      <dsp:txXfrm>
        <a:off x="50526" y="2083498"/>
        <a:ext cx="3125912" cy="1089586"/>
      </dsp:txXfrm>
    </dsp:sp>
    <dsp:sp modelId="{A1155DB8-1742-4929-BDA6-779E67198654}">
      <dsp:nvSpPr>
        <dsp:cNvPr id="0" name=""/>
        <dsp:cNvSpPr/>
      </dsp:nvSpPr>
      <dsp:spPr>
        <a:xfrm rot="48615">
          <a:off x="3526356" y="2264063"/>
          <a:ext cx="670098" cy="7920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perspectiveRelaxedModerately"/>
          <a:lightRig rig="threePt" dir="t"/>
        </a:scene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3400" kern="1200"/>
        </a:p>
      </dsp:txBody>
      <dsp:txXfrm>
        <a:off x="3526366" y="2421050"/>
        <a:ext cx="469069" cy="475224"/>
      </dsp:txXfrm>
    </dsp:sp>
    <dsp:sp modelId="{B738CB96-2C4E-4E24-9299-7C18AA2CFBBB}">
      <dsp:nvSpPr>
        <dsp:cNvPr id="0" name=""/>
        <dsp:cNvSpPr/>
      </dsp:nvSpPr>
      <dsp:spPr>
        <a:xfrm>
          <a:off x="4474548" y="2066978"/>
          <a:ext cx="3193710" cy="1248720"/>
        </a:xfrm>
        <a:prstGeom prst="roundRect">
          <a:avLst>
            <a:gd name="adj" fmla="val 10000"/>
          </a:avLst>
        </a:prstGeom>
        <a:solidFill>
          <a:schemeClr val="accent4">
            <a:lumMod val="95000"/>
            <a:lumOff val="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perspectiveRelaxedModerately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1" kern="1200" dirty="0" smtClean="0"/>
            <a:t>Atuais: 12 meses. idem </a:t>
          </a:r>
          <a:endParaRPr lang="pt-BR" sz="2200" b="1" kern="1200" dirty="0"/>
        </a:p>
      </dsp:txBody>
      <dsp:txXfrm>
        <a:off x="4511122" y="2103552"/>
        <a:ext cx="3120562" cy="1175572"/>
      </dsp:txXfrm>
    </dsp:sp>
    <dsp:sp modelId="{EF3FE20D-58F8-4258-A006-132A828F0740}">
      <dsp:nvSpPr>
        <dsp:cNvPr id="0" name=""/>
        <dsp:cNvSpPr/>
      </dsp:nvSpPr>
      <dsp:spPr>
        <a:xfrm rot="21471">
          <a:off x="7994383" y="2309488"/>
          <a:ext cx="691413" cy="7920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perspectiveRelaxedModerately"/>
          <a:lightRig rig="threePt" dir="t"/>
        </a:scene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3400" kern="1200"/>
        </a:p>
      </dsp:txBody>
      <dsp:txXfrm>
        <a:off x="7994385" y="2467248"/>
        <a:ext cx="483989" cy="475224"/>
      </dsp:txXfrm>
    </dsp:sp>
    <dsp:sp modelId="{67A975CB-7434-43CB-BE38-EF21ED48C0BC}">
      <dsp:nvSpPr>
        <dsp:cNvPr id="0" name=""/>
        <dsp:cNvSpPr/>
      </dsp:nvSpPr>
      <dsp:spPr>
        <a:xfrm>
          <a:off x="8972786" y="2138459"/>
          <a:ext cx="3193710" cy="1161947"/>
        </a:xfrm>
        <a:prstGeom prst="roundRect">
          <a:avLst>
            <a:gd name="adj" fmla="val 10000"/>
          </a:avLst>
        </a:prstGeom>
        <a:solidFill>
          <a:schemeClr val="accent4">
            <a:lumMod val="95000"/>
            <a:lumOff val="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perspectiveRelaxedModerately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1" kern="1200" dirty="0" smtClean="0"/>
            <a:t>Atuais: 24 meses p/ nível 3; 18 meses p/ nível 2; e 12 meses p/ nível 1. Idem</a:t>
          </a:r>
          <a:endParaRPr lang="pt-BR" sz="2200" b="1" kern="1200" dirty="0"/>
        </a:p>
      </dsp:txBody>
      <dsp:txXfrm>
        <a:off x="9006818" y="2172491"/>
        <a:ext cx="3125646" cy="109388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A17C31-FB3D-4D31-A680-41635A7D87F6}">
      <dsp:nvSpPr>
        <dsp:cNvPr id="0" name=""/>
        <dsp:cNvSpPr/>
      </dsp:nvSpPr>
      <dsp:spPr>
        <a:xfrm>
          <a:off x="0" y="506036"/>
          <a:ext cx="5804296" cy="3482578"/>
        </a:xfrm>
        <a:prstGeom prst="rect">
          <a:avLst/>
        </a:prstGeom>
        <a:solidFill>
          <a:schemeClr val="tx2">
            <a:lumMod val="40000"/>
            <a:lumOff val="60000"/>
          </a:schemeClr>
        </a:solidFill>
        <a:ln w="12700" cap="flat" cmpd="sng" algn="ctr">
          <a:noFill/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perspectiveRelaxedModerately"/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500" b="1" kern="1200" dirty="0" smtClean="0">
              <a:solidFill>
                <a:schemeClr val="tx1"/>
              </a:solidFill>
            </a:rPr>
            <a:t>Gestão Compartilhada entre SPREV e CONAPREV (por ora: Comissão do </a:t>
          </a:r>
          <a:r>
            <a:rPr lang="pt-BR" sz="3500" b="1" kern="1200" dirty="0" err="1" smtClean="0">
              <a:solidFill>
                <a:schemeClr val="tx1"/>
              </a:solidFill>
            </a:rPr>
            <a:t>Pró-Gestão</a:t>
          </a:r>
          <a:r>
            <a:rPr lang="pt-BR" sz="3500" b="1" kern="1200" dirty="0" smtClean="0">
              <a:solidFill>
                <a:schemeClr val="tx1"/>
              </a:solidFill>
            </a:rPr>
            <a:t> RPPS)</a:t>
          </a:r>
          <a:endParaRPr lang="pt-BR" sz="3500" b="1" kern="1200" dirty="0">
            <a:solidFill>
              <a:schemeClr val="tx1"/>
            </a:solidFill>
          </a:endParaRPr>
        </a:p>
      </dsp:txBody>
      <dsp:txXfrm>
        <a:off x="0" y="506036"/>
        <a:ext cx="5804296" cy="3482578"/>
      </dsp:txXfrm>
    </dsp:sp>
    <dsp:sp modelId="{61593E70-873E-42AC-BE0C-44AED880EF78}">
      <dsp:nvSpPr>
        <dsp:cNvPr id="0" name=""/>
        <dsp:cNvSpPr/>
      </dsp:nvSpPr>
      <dsp:spPr>
        <a:xfrm>
          <a:off x="6168031" y="1224144"/>
          <a:ext cx="5804296" cy="3482578"/>
        </a:xfrm>
        <a:prstGeom prst="rect">
          <a:avLst/>
        </a:prstGeom>
        <a:solidFill>
          <a:schemeClr val="accent3">
            <a:hueOff val="0"/>
            <a:satOff val="0"/>
            <a:lumOff val="-5000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perspectiveRelaxedModerately"/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500" b="1" kern="1200" dirty="0" smtClean="0">
              <a:solidFill>
                <a:schemeClr val="tx1"/>
              </a:solidFill>
            </a:rPr>
            <a:t>Certificadoras: demonstrar procedimentos que permitam emissão, guarda e controle certificados e demonstrar alinhamento do certificado c/ requisitos para a função </a:t>
          </a:r>
          <a:endParaRPr lang="pt-BR" sz="3500" b="1" kern="1200" dirty="0">
            <a:solidFill>
              <a:schemeClr val="tx1"/>
            </a:solidFill>
          </a:endParaRPr>
        </a:p>
      </dsp:txBody>
      <dsp:txXfrm>
        <a:off x="6168031" y="1224144"/>
        <a:ext cx="5804296" cy="3482578"/>
      </dsp:txXfrm>
    </dsp:sp>
    <dsp:sp modelId="{021C1700-D063-4922-919F-2EABE27A36B8}">
      <dsp:nvSpPr>
        <dsp:cNvPr id="0" name=""/>
        <dsp:cNvSpPr/>
      </dsp:nvSpPr>
      <dsp:spPr>
        <a:xfrm>
          <a:off x="839396" y="4194893"/>
          <a:ext cx="5804296" cy="3482578"/>
        </a:xfrm>
        <a:prstGeom prst="rect">
          <a:avLst/>
        </a:prstGeom>
        <a:solidFill>
          <a:srgbClr val="D4BD36"/>
        </a:solidFill>
        <a:ln w="12700" cap="flat" cmpd="sng" algn="ctr">
          <a:noFill/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perspectiveRelaxedModerately"/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3500" b="1" kern="1200" dirty="0" smtClean="0">
              <a:solidFill>
                <a:schemeClr val="tx1"/>
              </a:solidFill>
            </a:rPr>
            <a:t>SPREV: divulgará por ato as certificadoras e certificados</a:t>
          </a:r>
          <a:endParaRPr lang="pt-BR" sz="3500" b="1" kern="1200" dirty="0">
            <a:solidFill>
              <a:schemeClr val="tx1"/>
            </a:solidFill>
          </a:endParaRPr>
        </a:p>
      </dsp:txBody>
      <dsp:txXfrm>
        <a:off x="839396" y="4194893"/>
        <a:ext cx="5804296" cy="348257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57706E-EE37-4C1D-97D8-517E55E88F67}">
      <dsp:nvSpPr>
        <dsp:cNvPr id="0" name=""/>
        <dsp:cNvSpPr/>
      </dsp:nvSpPr>
      <dsp:spPr>
        <a:xfrm>
          <a:off x="1483934" y="4201"/>
          <a:ext cx="2361356" cy="1180678"/>
        </a:xfrm>
        <a:prstGeom prst="roundRect">
          <a:avLst>
            <a:gd name="adj" fmla="val 10000"/>
          </a:avLst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80010" bIns="5334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200" b="1" kern="1200" dirty="0" smtClean="0"/>
            <a:t>SPREV</a:t>
          </a:r>
          <a:endParaRPr lang="pt-BR" sz="4200" b="1" kern="1200" dirty="0"/>
        </a:p>
      </dsp:txBody>
      <dsp:txXfrm>
        <a:off x="1518515" y="38782"/>
        <a:ext cx="2292194" cy="1111516"/>
      </dsp:txXfrm>
    </dsp:sp>
    <dsp:sp modelId="{8BC85809-31A2-4DB4-A094-4B6D748DACF0}">
      <dsp:nvSpPr>
        <dsp:cNvPr id="0" name=""/>
        <dsp:cNvSpPr/>
      </dsp:nvSpPr>
      <dsp:spPr>
        <a:xfrm>
          <a:off x="1720070" y="1184879"/>
          <a:ext cx="236135" cy="8855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5508"/>
              </a:lnTo>
              <a:lnTo>
                <a:pt x="236135" y="88550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5A4183-FBD8-43BE-B5F4-4738F9BF0CFC}">
      <dsp:nvSpPr>
        <dsp:cNvPr id="0" name=""/>
        <dsp:cNvSpPr/>
      </dsp:nvSpPr>
      <dsp:spPr>
        <a:xfrm>
          <a:off x="1956205" y="1480049"/>
          <a:ext cx="1889084" cy="11806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/>
            <a:t>1 SRPPS – Coordenador-Geral de Auditoria</a:t>
          </a:r>
          <a:endParaRPr lang="pt-BR" sz="2000" b="1" kern="1200" dirty="0"/>
        </a:p>
      </dsp:txBody>
      <dsp:txXfrm>
        <a:off x="1990786" y="1514630"/>
        <a:ext cx="1819922" cy="1111516"/>
      </dsp:txXfrm>
    </dsp:sp>
    <dsp:sp modelId="{55370041-FBCD-49C7-99CD-EDF50F7A4F86}">
      <dsp:nvSpPr>
        <dsp:cNvPr id="0" name=""/>
        <dsp:cNvSpPr/>
      </dsp:nvSpPr>
      <dsp:spPr>
        <a:xfrm>
          <a:off x="1720070" y="1184879"/>
          <a:ext cx="236135" cy="23613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61356"/>
              </a:lnTo>
              <a:lnTo>
                <a:pt x="236135" y="236135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DE2EED-2C06-473A-AD82-5ECD9FA3E03F}">
      <dsp:nvSpPr>
        <dsp:cNvPr id="0" name=""/>
        <dsp:cNvSpPr/>
      </dsp:nvSpPr>
      <dsp:spPr>
        <a:xfrm>
          <a:off x="1956205" y="2955896"/>
          <a:ext cx="1889084" cy="11806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/>
            <a:t>1 SRPPS – Coordenador de Auditoria</a:t>
          </a:r>
          <a:endParaRPr lang="pt-BR" sz="2000" b="1" kern="1200" dirty="0"/>
        </a:p>
      </dsp:txBody>
      <dsp:txXfrm>
        <a:off x="1990786" y="2990477"/>
        <a:ext cx="1819922" cy="1111516"/>
      </dsp:txXfrm>
    </dsp:sp>
    <dsp:sp modelId="{D1D3AAC7-96DE-4B07-A7CA-5597BDEC4014}">
      <dsp:nvSpPr>
        <dsp:cNvPr id="0" name=""/>
        <dsp:cNvSpPr/>
      </dsp:nvSpPr>
      <dsp:spPr>
        <a:xfrm>
          <a:off x="1720070" y="1184879"/>
          <a:ext cx="236135" cy="38372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37203"/>
              </a:lnTo>
              <a:lnTo>
                <a:pt x="236135" y="383720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52F0A2-5C33-4C28-938F-43193EF9ED75}">
      <dsp:nvSpPr>
        <dsp:cNvPr id="0" name=""/>
        <dsp:cNvSpPr/>
      </dsp:nvSpPr>
      <dsp:spPr>
        <a:xfrm>
          <a:off x="1956205" y="4431744"/>
          <a:ext cx="1889084" cy="11806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/>
            <a:t>1 Subsecretaria de Assuntos Corporativos</a:t>
          </a:r>
          <a:endParaRPr lang="pt-BR" sz="2000" b="1" kern="1200" dirty="0"/>
        </a:p>
      </dsp:txBody>
      <dsp:txXfrm>
        <a:off x="1990786" y="4466325"/>
        <a:ext cx="1819922" cy="1111516"/>
      </dsp:txXfrm>
    </dsp:sp>
    <dsp:sp modelId="{0056A642-8AA5-4A51-BA45-41CC1AF3C50A}">
      <dsp:nvSpPr>
        <dsp:cNvPr id="0" name=""/>
        <dsp:cNvSpPr/>
      </dsp:nvSpPr>
      <dsp:spPr>
        <a:xfrm>
          <a:off x="4435629" y="4201"/>
          <a:ext cx="2361356" cy="1180678"/>
        </a:xfrm>
        <a:prstGeom prst="roundRect">
          <a:avLst>
            <a:gd name="adj" fmla="val 10000"/>
          </a:avLst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80010" bIns="5334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200" b="1" kern="1200" dirty="0" err="1" smtClean="0"/>
            <a:t>Conaprev</a:t>
          </a:r>
          <a:endParaRPr lang="pt-BR" sz="4200" b="1" kern="1200" dirty="0"/>
        </a:p>
      </dsp:txBody>
      <dsp:txXfrm>
        <a:off x="4470210" y="38782"/>
        <a:ext cx="2292194" cy="1111516"/>
      </dsp:txXfrm>
    </dsp:sp>
    <dsp:sp modelId="{573D211C-86C5-4E61-9A60-A03B22C4278C}">
      <dsp:nvSpPr>
        <dsp:cNvPr id="0" name=""/>
        <dsp:cNvSpPr/>
      </dsp:nvSpPr>
      <dsp:spPr>
        <a:xfrm>
          <a:off x="4671765" y="1184879"/>
          <a:ext cx="236135" cy="8855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5508"/>
              </a:lnTo>
              <a:lnTo>
                <a:pt x="236135" y="88550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25D68E-3894-416F-A9FA-E7FFB4FBEEF7}">
      <dsp:nvSpPr>
        <dsp:cNvPr id="0" name=""/>
        <dsp:cNvSpPr/>
      </dsp:nvSpPr>
      <dsp:spPr>
        <a:xfrm>
          <a:off x="4907900" y="1480049"/>
          <a:ext cx="1889084" cy="11806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/>
            <a:t>Porto Alegre</a:t>
          </a:r>
          <a:endParaRPr lang="pt-BR" sz="2000" b="1" kern="1200" dirty="0"/>
        </a:p>
      </dsp:txBody>
      <dsp:txXfrm>
        <a:off x="4942481" y="1514630"/>
        <a:ext cx="1819922" cy="1111516"/>
      </dsp:txXfrm>
    </dsp:sp>
    <dsp:sp modelId="{ED6A0706-C2D5-4A89-8C97-23CA2B8EE0EF}">
      <dsp:nvSpPr>
        <dsp:cNvPr id="0" name=""/>
        <dsp:cNvSpPr/>
      </dsp:nvSpPr>
      <dsp:spPr>
        <a:xfrm>
          <a:off x="4671765" y="1184879"/>
          <a:ext cx="236135" cy="23613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61356"/>
              </a:lnTo>
              <a:lnTo>
                <a:pt x="236135" y="236135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AD70C8-D19C-45CC-9612-3C14C4205726}">
      <dsp:nvSpPr>
        <dsp:cNvPr id="0" name=""/>
        <dsp:cNvSpPr/>
      </dsp:nvSpPr>
      <dsp:spPr>
        <a:xfrm>
          <a:off x="4907900" y="2955896"/>
          <a:ext cx="1889084" cy="11806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/>
            <a:t>Alagoas</a:t>
          </a:r>
          <a:endParaRPr lang="pt-BR" sz="2000" b="1" kern="1200" dirty="0"/>
        </a:p>
      </dsp:txBody>
      <dsp:txXfrm>
        <a:off x="4942481" y="2990477"/>
        <a:ext cx="1819922" cy="1111516"/>
      </dsp:txXfrm>
    </dsp:sp>
    <dsp:sp modelId="{85056D37-0CCD-495B-89DF-D39B3D005C14}">
      <dsp:nvSpPr>
        <dsp:cNvPr id="0" name=""/>
        <dsp:cNvSpPr/>
      </dsp:nvSpPr>
      <dsp:spPr>
        <a:xfrm>
          <a:off x="4671765" y="1184879"/>
          <a:ext cx="236135" cy="38372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37203"/>
              </a:lnTo>
              <a:lnTo>
                <a:pt x="236135" y="383720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D0F6ED-06BB-4420-AA7A-62E0D29665BB}">
      <dsp:nvSpPr>
        <dsp:cNvPr id="0" name=""/>
        <dsp:cNvSpPr/>
      </dsp:nvSpPr>
      <dsp:spPr>
        <a:xfrm>
          <a:off x="4907900" y="4431744"/>
          <a:ext cx="1889084" cy="11806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/>
            <a:t>Rondônia</a:t>
          </a:r>
          <a:endParaRPr lang="pt-BR" sz="2000" b="1" kern="1200" dirty="0"/>
        </a:p>
      </dsp:txBody>
      <dsp:txXfrm>
        <a:off x="4942481" y="4466325"/>
        <a:ext cx="1819922" cy="11115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1BCD98B-B0B3-4E21-8D1D-CA094C8F2CB1}" type="datetimeFigureOut">
              <a:rPr lang="pt-BR" smtClean="0"/>
              <a:t>07/11/2019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A0DAE91-BCE4-4337-BF8A-6A2E86FB58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07508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xmlns="" id="{B2121467-2193-4D41-9BE6-C3441687C43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xmlns="" id="{C4C4D0C6-B292-4EA3-94C7-B5A24431024C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noProof="0">
                <a:sym typeface="Calibri" panose="020F0502020204030204" pitchFamily="34" charset="0"/>
              </a:rPr>
              <a:t>Click to edit Master text styles</a:t>
            </a:r>
          </a:p>
          <a:p>
            <a:pPr lvl="1"/>
            <a:r>
              <a:rPr lang="pt-BR" altLang="pt-BR" noProof="0">
                <a:sym typeface="Calibri" panose="020F0502020204030204" pitchFamily="34" charset="0"/>
              </a:rPr>
              <a:t>Second level</a:t>
            </a:r>
          </a:p>
          <a:p>
            <a:pPr lvl="2"/>
            <a:r>
              <a:rPr lang="pt-BR" altLang="pt-BR" noProof="0">
                <a:sym typeface="Calibri" panose="020F0502020204030204" pitchFamily="34" charset="0"/>
              </a:rPr>
              <a:t>Third level</a:t>
            </a:r>
          </a:p>
          <a:p>
            <a:pPr lvl="3"/>
            <a:r>
              <a:rPr lang="pt-BR" altLang="pt-BR" noProof="0">
                <a:sym typeface="Calibri" panose="020F0502020204030204" pitchFamily="34" charset="0"/>
              </a:rPr>
              <a:t>Fourth level</a:t>
            </a:r>
          </a:p>
          <a:p>
            <a:pPr lvl="4"/>
            <a:r>
              <a:rPr lang="pt-BR" altLang="pt-BR" noProof="0">
                <a:sym typeface="Calibri" panose="020F0502020204030204" pitchFamily="34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562376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1pPr>
    <a:lvl2pPr indent="2286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2pPr>
    <a:lvl3pPr indent="4572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3pPr>
    <a:lvl4pPr indent="6858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4pPr>
    <a:lvl5pPr indent="9144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047824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910362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486562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5092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262239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900896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917756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88430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6626" name="Espaço Reservado para Anotaçõ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328677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328727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791508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6626" name="Espaço Reservado para Anotaçõ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30103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C08A860-E05C-41B4-850A-A4FCF0EFC2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0215E4CA-C937-4306-AFA0-CB42C6E89C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90587CB1-F8C2-4D15-B8FB-2316DF49F35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F932FC-6BE4-49CE-946C-4FED154719F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01740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F4810CF-F877-467B-B7EE-1A977F206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46F6DF05-4D9B-4517-BE7A-FE0BF8A9C2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FF5625BE-C6A1-4E11-A701-BB51CC6A54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BF6AD-803D-4AD2-B035-BC438C29F86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60500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02D0CC52-EC26-4A43-9048-19B7850BCD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90488"/>
            <a:ext cx="2743200" cy="6767512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4AB1C455-96AF-4114-9926-20054F19F9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90488"/>
            <a:ext cx="8077200" cy="6767512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B004094B-E32C-4BD8-947B-84CAC6D3F6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723F4-9FD2-4ACF-B37C-53F2E5BA151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69473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D2F2F93-9D5C-4AF3-896B-329CFC51E1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FAC6633C-A0B2-48F4-9570-00FFE97F42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EF8BFFD5-DF0F-49ED-B80D-64DDE4A738C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73496-CE59-4A97-BA06-8AAE168B88B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73649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88C3664-BA7E-40B4-8337-50756E79B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40558ED5-106F-43B2-9309-0D750A295F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13D0F315-59C7-40BB-87E0-EA212005628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74E43F-49E8-4532-B6BE-5E1CA797ADE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81008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D03CD42-22F4-4619-87BB-7796AC91A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19028A5F-96EA-41D6-8F74-64CA8537F7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53D968D6-4857-4BF6-AE42-0ECFDA9F78B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81461-464D-453E-B92A-11B91BE0B87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99007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DBD2A9C-2F57-4A0F-BF3A-9998C954B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E7D0A1C4-40F7-43D8-99CA-A522F9DDE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37774E22-7345-4F29-A54E-BF30006FDE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B552B1C8-D74D-4BD1-8592-6C650AF1A5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72B76-4861-40EA-AF31-BDF5CF21640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163388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60BEEA0-1144-434C-863E-BDCF15B7A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BB562717-1616-48C2-A8B8-D06DDF83A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4914FD0D-6D8C-4E92-8B22-806C238914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1AFAE289-FD04-4A17-9DD3-70800EF586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1EE9C962-00A6-4404-9F02-48D87378DA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xmlns="" id="{B4739162-C1B8-4B72-B42F-297A4ED92D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FACC3-6CBA-40EF-94A8-89A2A2F9225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418889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B841471-F73A-4825-82F1-B1ABDAF60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xmlns="" id="{E37577B9-6001-46F5-9DEF-425A2465AB3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C8CDF-8C8E-456C-AA99-1C96382AB96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880000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1F6940D5-65DA-426E-A537-FD4C4E5CEF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0A7DB-B9EF-463D-A23A-153A47F7F8C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384152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D6C2210-6947-4B56-A9DC-88870DCA2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3BF28B72-7154-489B-8FB9-EE02C6796E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DBA6FC14-BBDA-4B24-A95A-EF2FA54C39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0AE6D1CF-D628-4FBC-9531-991A509CDA0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2DF11-02B7-46E1-A324-B29D780C5EC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78569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285AE77-EEDA-42B4-9AC9-7DCCC16DE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D07ED846-2321-4282-B4DA-1B4D5BEE0E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7968F86A-1DD3-419E-9775-1A995FDDD6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C7D39-770A-405B-AEE8-24249A5E01A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494568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2FFA7EA-372E-469E-85D4-12339C751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2EFCD78C-542E-45E6-867D-AFD8BC7FF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>
              <a:sym typeface="Calibri" panose="020F0502020204030204" pitchFamily="34" charset="0"/>
            </a:endParaRP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7CEE80CA-42A4-46C6-AF60-D5BAC655FA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C8EF9A55-C3F5-419B-8296-353962AB0C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40DE9-6F50-4512-AD2C-2FC79F6FEA6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230903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6E68748-403A-4606-925E-C71A21A11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6500BD0A-9767-4AC8-AB61-0F828209E3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277335A0-76F6-4CB8-B4DC-6F1FC1CFDF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1A194-5710-4009-BA0A-32BE1CAFF47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609083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9CB26ED2-704A-4864-AE88-3903DD0078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743DD57B-1F4F-4870-8011-A3A7E172CD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B28911F2-10A9-4B52-B4DF-691E272F170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5161DC-924A-40C7-ACEE-50D9B96BC9E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570920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1"/>
          <p:cNvSpPr txBox="1">
            <a:spLocks noGrp="1"/>
          </p:cNvSpPr>
          <p:nvPr>
            <p:ph type="title" hasCustomPrompt="1"/>
          </p:nvPr>
        </p:nvSpPr>
        <p:spPr>
          <a:xfrm>
            <a:off x="1851500" y="1030300"/>
            <a:ext cx="8489200" cy="248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11"/>
          <p:cNvSpPr txBox="1">
            <a:spLocks noGrp="1"/>
          </p:cNvSpPr>
          <p:nvPr>
            <p:ph type="body" idx="1"/>
          </p:nvPr>
        </p:nvSpPr>
        <p:spPr>
          <a:xfrm>
            <a:off x="1851500" y="3616400"/>
            <a:ext cx="8489200" cy="1481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1485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1219170" lvl="1" indent="-397923" algn="ctr"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828754" lvl="2" indent="-397923" algn="ctr"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2438339" lvl="3" indent="-397923" algn="ctr"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3047924" lvl="4" indent="-397923" algn="ctr"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3657509" lvl="5" indent="-397923" algn="ctr"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4267093" lvl="6" indent="-397923" algn="ctr"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4876678" lvl="7" indent="-397923" algn="ctr"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5486263" lvl="8" indent="-397923" algn="ctr">
              <a:spcBef>
                <a:spcPts val="2133"/>
              </a:spcBef>
              <a:spcAft>
                <a:spcPts val="2133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70" name="Google Shape;270;p11"/>
          <p:cNvSpPr txBox="1">
            <a:spLocks noGrp="1"/>
          </p:cNvSpPr>
          <p:nvPr>
            <p:ph type="sldNum" idx="12"/>
          </p:nvPr>
        </p:nvSpPr>
        <p:spPr>
          <a:xfrm>
            <a:off x="11268061" y="6315968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algn="r"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pt-BR" smtClean="0"/>
              <a:pPr algn="r">
                <a:spcBef>
                  <a:spcPts val="0"/>
                </a:spcBef>
                <a:spcAft>
                  <a:spcPts val="0"/>
                </a:spcAft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9739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1D5986A-BB10-4C6C-9ECB-2CB522BDC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FB1B1797-68E3-4630-BBFC-CFE0162970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BBCB59D3-A971-4D45-9173-863EE24C8A6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8145E2-925F-43B7-A15D-92E7C936CD6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49656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A603462-CF95-42A2-8BC0-435C6E9F7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F79B7F05-C32C-4392-9669-02B287E586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0200" cy="5257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57196CD3-FB0E-45FB-B4D1-894BFFC49F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5410200" cy="5257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C37F2D3F-4DF7-47C9-8163-65749D4A51C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49E56-1970-4B94-BD04-A7CBD789362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95699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457BD57-F49E-4059-9216-E39094626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3779AF45-5CA8-48B6-B3FC-F2A88A306D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87F60C97-5C3B-4CD3-866D-E21A1E6CC9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F5AD4DFF-CD08-410B-8034-9BB6C8FF27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B21C0868-DA73-425A-9944-74D519FC3F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17E37CA4-CAF0-4AE7-B6A7-AFD185E66C7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07E640-887A-4650-BB1A-1F06520A872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29209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36AB289-4282-4BEA-B9E9-7F046519D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xmlns="" id="{DFA56FBE-C2F1-4DC1-8575-E406A3867E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61B09-7D91-44C1-A4CE-B3C62BCC835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58541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xmlns="" id="{2DC3C018-2A6A-4487-8E81-49FEBF8162C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0B472-8AFB-4CEE-AD60-73FA041912B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00880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951E65E-9B1A-4573-B133-855923F10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76FC0FBF-67DC-44B7-B5EC-808EA4AA3C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09F6C344-81C5-435C-935E-6280B843B7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9BB78CF4-E123-41E0-B547-B8E45F177F0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86FC18-DE53-4919-BA78-F0C0A4911C9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7843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4149114-E7FB-4DFF-9069-838B59610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A3C78D02-D046-4EA3-88E0-16609AA578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>
              <a:sym typeface="Calibri" panose="020F0502020204030204" pitchFamily="34" charset="0"/>
            </a:endParaRP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3DF82965-FB40-4115-99A0-3AA413D4F1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80E67508-0E41-41A8-B9C9-2B408E4F97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EB9B4-4632-4EA3-9282-ACD2287A927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06697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xmlns="" id="{9DBEECC5-673F-4804-A906-E6F0D77F025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90488"/>
            <a:ext cx="10972800" cy="150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>
                <a:sym typeface="Calibri Light" panose="020F0302020204030204" pitchFamily="34" charset="0"/>
              </a:rPr>
              <a:t>Click to edit Master title style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xmlns="" id="{0AD231FB-2812-4679-B7A8-079B66B0BB9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>
                <a:sym typeface="Calibri" panose="020F0502020204030204" pitchFamily="34" charset="0"/>
              </a:rPr>
              <a:t>Click to edit Master text styles</a:t>
            </a:r>
          </a:p>
          <a:p>
            <a:pPr lvl="1"/>
            <a:r>
              <a:rPr lang="pt-BR" altLang="pt-BR">
                <a:sym typeface="Calibri" panose="020F0502020204030204" pitchFamily="34" charset="0"/>
              </a:rPr>
              <a:t>Second level</a:t>
            </a:r>
          </a:p>
          <a:p>
            <a:pPr lvl="2"/>
            <a:r>
              <a:rPr lang="pt-BR" altLang="pt-BR">
                <a:sym typeface="Calibri" panose="020F0502020204030204" pitchFamily="34" charset="0"/>
              </a:rPr>
              <a:t>Third level</a:t>
            </a:r>
          </a:p>
          <a:p>
            <a:pPr lvl="3"/>
            <a:r>
              <a:rPr lang="pt-BR" altLang="pt-BR">
                <a:sym typeface="Calibri" panose="020F0502020204030204" pitchFamily="34" charset="0"/>
              </a:rPr>
              <a:t>Fourth level</a:t>
            </a:r>
          </a:p>
          <a:p>
            <a:pPr lvl="4"/>
            <a:r>
              <a:rPr lang="pt-BR" altLang="pt-BR">
                <a:sym typeface="Calibri" panose="020F0502020204030204" pitchFamily="34" charset="0"/>
              </a:rPr>
              <a:t>Fifth level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xmlns="" id="{063B6F73-A82C-43C5-992C-443638BE968E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 bwMode="auto">
          <a:xfrm>
            <a:off x="593725" y="5991225"/>
            <a:ext cx="2730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anchor="t" anchorCtr="0" compatLnSpc="1">
            <a:prstTxWarp prst="textNoShape">
              <a:avLst/>
            </a:prstTxWarp>
          </a:bodyPr>
          <a:lstStyle>
            <a:lvl1pPr eaLnBrk="1">
              <a:defRPr sz="1200" b="1">
                <a:latin typeface="Titillium" charset="0"/>
                <a:sym typeface="Titillium" charset="0"/>
              </a:defRPr>
            </a:lvl1pPr>
          </a:lstStyle>
          <a:p>
            <a:pPr>
              <a:defRPr/>
            </a:pPr>
            <a:fld id="{FADA2107-A83C-4FD9-A834-87DCE6F075B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rgbClr val="000000"/>
          </a:solidFill>
          <a:latin typeface="+mj-lt"/>
          <a:ea typeface="+mj-ea"/>
          <a:cs typeface="+mj-cs"/>
          <a:sym typeface="Calibri Light" panose="020F0302020204030204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  <a:cs typeface="Calibri Light" panose="020F0302020204030204" pitchFamily="34" charset="0"/>
          <a:sym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  <a:cs typeface="Calibri Light" panose="020F0302020204030204" pitchFamily="34" charset="0"/>
          <a:sym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  <a:cs typeface="Calibri Light" panose="020F0302020204030204" pitchFamily="34" charset="0"/>
          <a:sym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  <a:cs typeface="Calibri Light" panose="020F0302020204030204" pitchFamily="34" charset="0"/>
          <a:sym typeface="Calibri Light" panose="020F0302020204030204" pitchFamily="34" charset="0"/>
        </a:defRPr>
      </a:lvl5pPr>
      <a:lvl6pPr marL="457200" algn="l" rtl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  <a:cs typeface="Calibri Light" panose="020F0302020204030204" pitchFamily="34" charset="0"/>
          <a:sym typeface="Calibri Light" panose="020F0302020204030204" pitchFamily="34" charset="0"/>
        </a:defRPr>
      </a:lvl6pPr>
      <a:lvl7pPr marL="914400" algn="l" rtl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  <a:cs typeface="Calibri Light" panose="020F0302020204030204" pitchFamily="34" charset="0"/>
          <a:sym typeface="Calibri Light" panose="020F0302020204030204" pitchFamily="34" charset="0"/>
        </a:defRPr>
      </a:lvl7pPr>
      <a:lvl8pPr marL="1371600" algn="l" rtl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  <a:cs typeface="Calibri Light" panose="020F0302020204030204" pitchFamily="34" charset="0"/>
          <a:sym typeface="Calibri Light" panose="020F0302020204030204" pitchFamily="34" charset="0"/>
        </a:defRPr>
      </a:lvl8pPr>
      <a:lvl9pPr marL="1828800" algn="l" rtl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  <a:cs typeface="Calibri Light" panose="020F0302020204030204" pitchFamily="34" charset="0"/>
          <a:sym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sz="2800" kern="12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723900" indent="-2667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sz="2800" kern="12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1233488" indent="-319088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sz="2800" kern="12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727200" indent="-355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sz="2800" kern="12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2184400" indent="-355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sz="2800" kern="12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AF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>
            <a:extLst>
              <a:ext uri="{FF2B5EF4-FFF2-40B4-BE49-F238E27FC236}">
                <a16:creationId xmlns:a16="http://schemas.microsoft.com/office/drawing/2014/main" xmlns="" id="{7700EA58-B676-42BA-B6A9-89D856E71ADE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 bwMode="auto">
          <a:xfrm>
            <a:off x="11558588" y="280988"/>
            <a:ext cx="357187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45711" tIns="45711" rIns="45711" bIns="45711" numCol="1" anchor="t" anchorCtr="0" compatLnSpc="1">
            <a:prstTxWarp prst="textNoShape">
              <a:avLst/>
            </a:prstTxWarp>
          </a:bodyPr>
          <a:lstStyle>
            <a:lvl1pPr defTabSz="912813" eaLnBrk="1">
              <a:defRPr>
                <a:solidFill>
                  <a:srgbClr val="737572"/>
                </a:solidFill>
                <a:latin typeface="Helvetica" panose="020B0604020202020204" pitchFamily="34" charset="0"/>
                <a:sym typeface="Helvetica" panose="020B0604020202020204" pitchFamily="34" charset="0"/>
              </a:defRPr>
            </a:lvl1pPr>
          </a:lstStyle>
          <a:p>
            <a:pPr>
              <a:defRPr/>
            </a:pPr>
            <a:fld id="{E556F641-5E45-47CD-B4AC-FEB3BDC32DB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rgbClr val="000000"/>
          </a:solidFill>
          <a:latin typeface="+mj-lt"/>
          <a:ea typeface="+mj-ea"/>
          <a:cs typeface="+mj-cs"/>
          <a:sym typeface="Calibri Light" panose="020F0302020204030204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  <a:cs typeface="Calibri Light" panose="020F0302020204030204" pitchFamily="34" charset="0"/>
          <a:sym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  <a:cs typeface="Calibri Light" panose="020F0302020204030204" pitchFamily="34" charset="0"/>
          <a:sym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  <a:cs typeface="Calibri Light" panose="020F0302020204030204" pitchFamily="34" charset="0"/>
          <a:sym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  <a:cs typeface="Calibri Light" panose="020F0302020204030204" pitchFamily="34" charset="0"/>
          <a:sym typeface="Calibri Light" panose="020F0302020204030204" pitchFamily="34" charset="0"/>
        </a:defRPr>
      </a:lvl5pPr>
      <a:lvl6pPr marL="457200" algn="l" rtl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  <a:cs typeface="Calibri Light" panose="020F0302020204030204" pitchFamily="34" charset="0"/>
          <a:sym typeface="Calibri Light" panose="020F0302020204030204" pitchFamily="34" charset="0"/>
        </a:defRPr>
      </a:lvl6pPr>
      <a:lvl7pPr marL="914400" algn="l" rtl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  <a:cs typeface="Calibri Light" panose="020F0302020204030204" pitchFamily="34" charset="0"/>
          <a:sym typeface="Calibri Light" panose="020F0302020204030204" pitchFamily="34" charset="0"/>
        </a:defRPr>
      </a:lvl7pPr>
      <a:lvl8pPr marL="1371600" algn="l" rtl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  <a:cs typeface="Calibri Light" panose="020F0302020204030204" pitchFamily="34" charset="0"/>
          <a:sym typeface="Calibri Light" panose="020F0302020204030204" pitchFamily="34" charset="0"/>
        </a:defRPr>
      </a:lvl8pPr>
      <a:lvl9pPr marL="1828800" algn="l" rtl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  <a:cs typeface="Calibri Light" panose="020F0302020204030204" pitchFamily="34" charset="0"/>
          <a:sym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sz="2800" kern="12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723900" indent="-2667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sz="2800" kern="12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1233488" indent="-319088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sz="2800" kern="12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727200" indent="-355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sz="2800" kern="12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2184400" indent="-355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sz="2800" kern="12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13" Type="http://schemas.openxmlformats.org/officeDocument/2006/relationships/diagramData" Target="../diagrams/data5.xml"/><Relationship Id="rId18" Type="http://schemas.openxmlformats.org/officeDocument/2006/relationships/diagramData" Target="../diagrams/data6.xml"/><Relationship Id="rId26" Type="http://schemas.openxmlformats.org/officeDocument/2006/relationships/diagramColors" Target="../diagrams/colors7.xml"/><Relationship Id="rId3" Type="http://schemas.openxmlformats.org/officeDocument/2006/relationships/diagramData" Target="../diagrams/data3.xml"/><Relationship Id="rId21" Type="http://schemas.openxmlformats.org/officeDocument/2006/relationships/diagramColors" Target="../diagrams/colors6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17" Type="http://schemas.microsoft.com/office/2007/relationships/diagramDrawing" Target="../diagrams/drawing5.xml"/><Relationship Id="rId25" Type="http://schemas.openxmlformats.org/officeDocument/2006/relationships/diagramQuickStyle" Target="../diagrams/quickStyle7.xml"/><Relationship Id="rId2" Type="http://schemas.openxmlformats.org/officeDocument/2006/relationships/notesSlide" Target="../notesSlides/notesSlide6.xml"/><Relationship Id="rId16" Type="http://schemas.openxmlformats.org/officeDocument/2006/relationships/diagramColors" Target="../diagrams/colors5.xml"/><Relationship Id="rId20" Type="http://schemas.openxmlformats.org/officeDocument/2006/relationships/diagramQuickStyle" Target="../diagrams/quickStyle6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24" Type="http://schemas.openxmlformats.org/officeDocument/2006/relationships/diagramLayout" Target="../diagrams/layout7.xml"/><Relationship Id="rId5" Type="http://schemas.openxmlformats.org/officeDocument/2006/relationships/diagramQuickStyle" Target="../diagrams/quickStyle3.xml"/><Relationship Id="rId15" Type="http://schemas.openxmlformats.org/officeDocument/2006/relationships/diagramQuickStyle" Target="../diagrams/quickStyle5.xml"/><Relationship Id="rId23" Type="http://schemas.openxmlformats.org/officeDocument/2006/relationships/diagramData" Target="../diagrams/data7.xml"/><Relationship Id="rId10" Type="http://schemas.openxmlformats.org/officeDocument/2006/relationships/diagramQuickStyle" Target="../diagrams/quickStyle4.xml"/><Relationship Id="rId19" Type="http://schemas.openxmlformats.org/officeDocument/2006/relationships/diagramLayout" Target="../diagrams/layout6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Relationship Id="rId14" Type="http://schemas.openxmlformats.org/officeDocument/2006/relationships/diagramLayout" Target="../diagrams/layout5.xml"/><Relationship Id="rId22" Type="http://schemas.microsoft.com/office/2007/relationships/diagramDrawing" Target="../diagrams/drawing6.xml"/><Relationship Id="rId27" Type="http://schemas.microsoft.com/office/2007/relationships/diagramDrawing" Target="../diagrams/drawing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2.xml"/><Relationship Id="rId13" Type="http://schemas.openxmlformats.org/officeDocument/2006/relationships/diagramData" Target="../diagrams/data13.xml"/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12" Type="http://schemas.microsoft.com/office/2007/relationships/diagramDrawing" Target="../diagrams/drawing12.xml"/><Relationship Id="rId17" Type="http://schemas.microsoft.com/office/2007/relationships/diagramDrawing" Target="../diagrams/drawing13.xml"/><Relationship Id="rId2" Type="http://schemas.openxmlformats.org/officeDocument/2006/relationships/notesSlide" Target="../notesSlides/notesSlide9.xml"/><Relationship Id="rId16" Type="http://schemas.openxmlformats.org/officeDocument/2006/relationships/diagramColors" Target="../diagrams/colors13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11.xml"/><Relationship Id="rId11" Type="http://schemas.openxmlformats.org/officeDocument/2006/relationships/diagramColors" Target="../diagrams/colors12.xml"/><Relationship Id="rId5" Type="http://schemas.openxmlformats.org/officeDocument/2006/relationships/diagramQuickStyle" Target="../diagrams/quickStyle11.xml"/><Relationship Id="rId15" Type="http://schemas.openxmlformats.org/officeDocument/2006/relationships/diagramQuickStyle" Target="../diagrams/quickStyle13.xml"/><Relationship Id="rId10" Type="http://schemas.openxmlformats.org/officeDocument/2006/relationships/diagramQuickStyle" Target="../diagrams/quickStyle12.xml"/><Relationship Id="rId4" Type="http://schemas.openxmlformats.org/officeDocument/2006/relationships/diagramLayout" Target="../diagrams/layout11.xml"/><Relationship Id="rId9" Type="http://schemas.openxmlformats.org/officeDocument/2006/relationships/diagramLayout" Target="../diagrams/layout12.xml"/><Relationship Id="rId14" Type="http://schemas.openxmlformats.org/officeDocument/2006/relationships/diagramLayout" Target="../diagrams/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1">
            <a:extLst>
              <a:ext uri="{FF2B5EF4-FFF2-40B4-BE49-F238E27FC236}">
                <a16:creationId xmlns:a16="http://schemas.microsoft.com/office/drawing/2014/main" xmlns="" id="{C8A25292-2E06-4A2D-B245-D7034547F4E7}"/>
              </a:ext>
            </a:extLst>
          </p:cNvPr>
          <p:cNvSpPr>
            <a:spLocks/>
          </p:cNvSpPr>
          <p:nvPr/>
        </p:nvSpPr>
        <p:spPr bwMode="auto">
          <a:xfrm>
            <a:off x="7722507" y="-28575"/>
            <a:ext cx="6693012" cy="7337425"/>
          </a:xfrm>
          <a:custGeom>
            <a:avLst/>
            <a:gdLst>
              <a:gd name="T0" fmla="*/ 2147483646 w 20746"/>
              <a:gd name="T1" fmla="*/ 2147483646 h 20976"/>
              <a:gd name="T2" fmla="*/ 2147483646 w 20746"/>
              <a:gd name="T3" fmla="*/ 2147483646 h 20976"/>
              <a:gd name="T4" fmla="*/ 2147483646 w 20746"/>
              <a:gd name="T5" fmla="*/ 2147483646 h 20976"/>
              <a:gd name="T6" fmla="*/ 2147483646 w 20746"/>
              <a:gd name="T7" fmla="*/ 2147483646 h 2097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0746" h="20976">
                <a:moveTo>
                  <a:pt x="8957" y="37"/>
                </a:moveTo>
                <a:cubicBezTo>
                  <a:pt x="5199" y="477"/>
                  <a:pt x="3378" y="4223"/>
                  <a:pt x="1890" y="7512"/>
                </a:cubicBezTo>
                <a:cubicBezTo>
                  <a:pt x="636" y="10282"/>
                  <a:pt x="-783" y="13433"/>
                  <a:pt x="513" y="16582"/>
                </a:cubicBezTo>
                <a:cubicBezTo>
                  <a:pt x="2241" y="20778"/>
                  <a:pt x="6990" y="21233"/>
                  <a:pt x="11120" y="20881"/>
                </a:cubicBezTo>
                <a:cubicBezTo>
                  <a:pt x="13882" y="20646"/>
                  <a:pt x="16770" y="20173"/>
                  <a:pt x="18804" y="18098"/>
                </a:cubicBezTo>
                <a:cubicBezTo>
                  <a:pt x="19766" y="17116"/>
                  <a:pt x="20439" y="15837"/>
                  <a:pt x="20714" y="14404"/>
                </a:cubicBezTo>
                <a:cubicBezTo>
                  <a:pt x="20817" y="13149"/>
                  <a:pt x="20669" y="11906"/>
                  <a:pt x="20297" y="10746"/>
                </a:cubicBezTo>
                <a:cubicBezTo>
                  <a:pt x="19631" y="8670"/>
                  <a:pt x="18306" y="6978"/>
                  <a:pt x="17020" y="5323"/>
                </a:cubicBezTo>
                <a:cubicBezTo>
                  <a:pt x="14914" y="2612"/>
                  <a:pt x="12409" y="-367"/>
                  <a:pt x="8957" y="37"/>
                </a:cubicBezTo>
                <a:close/>
              </a:path>
            </a:pathLst>
          </a:custGeom>
          <a:gradFill rotWithShape="0">
            <a:gsLst>
              <a:gs pos="0">
                <a:srgbClr val="E2BB19">
                  <a:alpha val="79999"/>
                </a:srgbClr>
              </a:gs>
              <a:gs pos="100000">
                <a:srgbClr val="127A0E"/>
              </a:gs>
            </a:gsLst>
            <a:lin ang="2700000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39597" rIns="39597"/>
          <a:lstStyle/>
          <a:p>
            <a:endParaRPr lang="pt-BR" dirty="0"/>
          </a:p>
        </p:txBody>
      </p:sp>
      <p:sp>
        <p:nvSpPr>
          <p:cNvPr id="7171" name="Rectangle 2" descr="Rectangle 3">
            <a:extLst>
              <a:ext uri="{FF2B5EF4-FFF2-40B4-BE49-F238E27FC236}">
                <a16:creationId xmlns:a16="http://schemas.microsoft.com/office/drawing/2014/main" xmlns="" id="{18D42D96-6D4E-4E0C-AA25-362305FF7F8C}"/>
              </a:ext>
            </a:extLst>
          </p:cNvPr>
          <p:cNvSpPr>
            <a:spLocks/>
          </p:cNvSpPr>
          <p:nvPr/>
        </p:nvSpPr>
        <p:spPr bwMode="auto">
          <a:xfrm>
            <a:off x="816386" y="0"/>
            <a:ext cx="10557856" cy="6858000"/>
          </a:xfrm>
          <a:prstGeom prst="rect">
            <a:avLst/>
          </a:prstGeom>
          <a:gradFill rotWithShape="0">
            <a:gsLst>
              <a:gs pos="0">
                <a:srgbClr val="127A0E"/>
              </a:gs>
              <a:gs pos="100000">
                <a:srgbClr val="E2BB19">
                  <a:alpha val="79999"/>
                </a:srgbClr>
              </a:gs>
            </a:gsLst>
            <a:lin ang="2700000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eaLnBrk="1"/>
            <a:endParaRPr lang="pt-BR" altLang="pt-BR" dirty="0">
              <a:solidFill>
                <a:srgbClr val="FFFFFF"/>
              </a:solidFill>
            </a:endParaRPr>
          </a:p>
        </p:txBody>
      </p:sp>
      <p:sp>
        <p:nvSpPr>
          <p:cNvPr id="7172" name="Text Box 3" descr="TextBox 19">
            <a:extLst>
              <a:ext uri="{FF2B5EF4-FFF2-40B4-BE49-F238E27FC236}">
                <a16:creationId xmlns:a16="http://schemas.microsoft.com/office/drawing/2014/main" xmlns="" id="{CFFBC327-2A74-438F-8057-E20F5832F3F2}"/>
              </a:ext>
            </a:extLst>
          </p:cNvPr>
          <p:cNvSpPr txBox="1">
            <a:spLocks/>
          </p:cNvSpPr>
          <p:nvPr/>
        </p:nvSpPr>
        <p:spPr bwMode="auto">
          <a:xfrm>
            <a:off x="999353" y="545931"/>
            <a:ext cx="9277476" cy="3077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1827213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 defTabSz="1827213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 defTabSz="1827213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 defTabSz="1827213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 defTabSz="1827213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/>
            <a:r>
              <a:rPr lang="pt-BR" altLang="pt-BR" sz="4000" b="1" dirty="0">
                <a:solidFill>
                  <a:srgbClr val="FFFFFF"/>
                </a:solidFill>
                <a:latin typeface="Helvetica" panose="020B0604020202020204" pitchFamily="34" charset="0"/>
                <a:sym typeface="Helvetica" panose="020B0604020202020204" pitchFamily="34" charset="0"/>
              </a:rPr>
              <a:t>A NOVA GOVERNANÇA NOS RPPS: </a:t>
            </a:r>
            <a:endParaRPr lang="pt-BR" altLang="pt-BR" sz="4000" b="1" dirty="0" smtClean="0">
              <a:solidFill>
                <a:srgbClr val="FFFFFF"/>
              </a:solidFill>
              <a:latin typeface="Helvetica" panose="020B0604020202020204" pitchFamily="34" charset="0"/>
              <a:sym typeface="Helvetica" panose="020B0604020202020204" pitchFamily="34" charset="0"/>
            </a:endParaRPr>
          </a:p>
          <a:p>
            <a:pPr eaLnBrk="1"/>
            <a:r>
              <a:rPr lang="pt-BR" altLang="pt-BR" sz="4000" b="1" dirty="0" smtClean="0">
                <a:solidFill>
                  <a:srgbClr val="FFFFFF"/>
                </a:solidFill>
                <a:latin typeface="Helvetica" panose="020B0604020202020204" pitchFamily="34" charset="0"/>
                <a:sym typeface="Helvetica" panose="020B0604020202020204" pitchFamily="34" charset="0"/>
              </a:rPr>
              <a:t>OS </a:t>
            </a:r>
            <a:r>
              <a:rPr lang="pt-BR" altLang="pt-BR" sz="4000" b="1" dirty="0">
                <a:solidFill>
                  <a:srgbClr val="FFFFFF"/>
                </a:solidFill>
                <a:latin typeface="Helvetica" panose="020B0604020202020204" pitchFamily="34" charset="0"/>
                <a:sym typeface="Helvetica" panose="020B0604020202020204" pitchFamily="34" charset="0"/>
              </a:rPr>
              <a:t>REQUISITOS PARA OS </a:t>
            </a:r>
            <a:r>
              <a:rPr lang="pt-BR" altLang="pt-BR" sz="4000" b="1" dirty="0" smtClean="0">
                <a:solidFill>
                  <a:srgbClr val="FFFFFF"/>
                </a:solidFill>
                <a:latin typeface="Helvetica" panose="020B0604020202020204" pitchFamily="34" charset="0"/>
                <a:sym typeface="Helvetica" panose="020B0604020202020204" pitchFamily="34" charset="0"/>
              </a:rPr>
              <a:t>MEMBROS</a:t>
            </a:r>
          </a:p>
          <a:p>
            <a:pPr eaLnBrk="1"/>
            <a:r>
              <a:rPr lang="pt-BR" altLang="pt-BR" sz="4000" b="1" dirty="0" smtClean="0">
                <a:solidFill>
                  <a:srgbClr val="FFFFFF"/>
                </a:solidFill>
                <a:latin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pt-BR" altLang="pt-BR" sz="4000" b="1" dirty="0">
                <a:solidFill>
                  <a:srgbClr val="FFFFFF"/>
                </a:solidFill>
                <a:latin typeface="Helvetica" panose="020B0604020202020204" pitchFamily="34" charset="0"/>
                <a:sym typeface="Helvetica" panose="020B0604020202020204" pitchFamily="34" charset="0"/>
              </a:rPr>
              <a:t>DOS CONSELHOS E </a:t>
            </a:r>
            <a:r>
              <a:rPr lang="pt-BR" altLang="pt-BR" sz="4000" b="1" dirty="0" smtClean="0">
                <a:solidFill>
                  <a:srgbClr val="FFFFFF"/>
                </a:solidFill>
                <a:latin typeface="Helvetica" panose="020B0604020202020204" pitchFamily="34" charset="0"/>
                <a:sym typeface="Helvetica" panose="020B0604020202020204" pitchFamily="34" charset="0"/>
              </a:rPr>
              <a:t>A</a:t>
            </a:r>
          </a:p>
          <a:p>
            <a:pPr eaLnBrk="1"/>
            <a:r>
              <a:rPr lang="pt-BR" altLang="pt-BR" sz="4000" b="1" dirty="0" smtClean="0">
                <a:solidFill>
                  <a:srgbClr val="FFFFFF"/>
                </a:solidFill>
                <a:latin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pt-BR" altLang="pt-BR" sz="4000" b="1" dirty="0">
                <a:solidFill>
                  <a:srgbClr val="FFFFFF"/>
                </a:solidFill>
                <a:latin typeface="Helvetica" panose="020B0604020202020204" pitchFamily="34" charset="0"/>
                <a:sym typeface="Helvetica" panose="020B0604020202020204" pitchFamily="34" charset="0"/>
              </a:rPr>
              <a:t>RESPONSABILIZAÇÃO </a:t>
            </a:r>
            <a:endParaRPr lang="pt-BR" altLang="pt-BR" sz="4000" b="1" dirty="0" smtClean="0">
              <a:solidFill>
                <a:srgbClr val="FFFFFF"/>
              </a:solidFill>
              <a:latin typeface="Helvetica" panose="020B0604020202020204" pitchFamily="34" charset="0"/>
              <a:sym typeface="Helvetica" panose="020B0604020202020204" pitchFamily="34" charset="0"/>
            </a:endParaRPr>
          </a:p>
          <a:p>
            <a:pPr eaLnBrk="1"/>
            <a:r>
              <a:rPr lang="pt-BR" altLang="pt-BR" sz="4000" b="1" dirty="0" smtClean="0">
                <a:solidFill>
                  <a:srgbClr val="FFFFFF"/>
                </a:solidFill>
                <a:latin typeface="Helvetica" panose="020B0604020202020204" pitchFamily="34" charset="0"/>
                <a:sym typeface="Helvetica" panose="020B0604020202020204" pitchFamily="34" charset="0"/>
              </a:rPr>
              <a:t>PREVIDENCIÁRIA </a:t>
            </a:r>
          </a:p>
        </p:txBody>
      </p:sp>
      <p:sp>
        <p:nvSpPr>
          <p:cNvPr id="7173" name="Text Box 4" descr="TextBox 20">
            <a:extLst>
              <a:ext uri="{FF2B5EF4-FFF2-40B4-BE49-F238E27FC236}">
                <a16:creationId xmlns:a16="http://schemas.microsoft.com/office/drawing/2014/main" xmlns="" id="{CD54AA5B-BA2D-4018-B1EC-CCC28E099DDF}"/>
              </a:ext>
            </a:extLst>
          </p:cNvPr>
          <p:cNvSpPr txBox="1">
            <a:spLocks/>
          </p:cNvSpPr>
          <p:nvPr/>
        </p:nvSpPr>
        <p:spPr bwMode="auto">
          <a:xfrm>
            <a:off x="4330629" y="4206875"/>
            <a:ext cx="2861167" cy="239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>
              <a:lnSpc>
                <a:spcPct val="150000"/>
              </a:lnSpc>
            </a:pPr>
            <a:r>
              <a:rPr lang="pt-BR" altLang="pt-BR" sz="1039" dirty="0">
                <a:solidFill>
                  <a:srgbClr val="FFFFFF"/>
                </a:solidFill>
                <a:latin typeface="Titillium" charset="0"/>
                <a:sym typeface="Titillium" charset="0"/>
              </a:rPr>
              <a:t>.</a:t>
            </a:r>
          </a:p>
        </p:txBody>
      </p:sp>
      <p:sp>
        <p:nvSpPr>
          <p:cNvPr id="7174" name="Text Box 5" descr="TextBox 25">
            <a:extLst>
              <a:ext uri="{FF2B5EF4-FFF2-40B4-BE49-F238E27FC236}">
                <a16:creationId xmlns:a16="http://schemas.microsoft.com/office/drawing/2014/main" xmlns="" id="{32C62C14-E29A-4AA3-BC92-18AC533A14B6}"/>
              </a:ext>
            </a:extLst>
          </p:cNvPr>
          <p:cNvSpPr txBox="1">
            <a:spLocks/>
          </p:cNvSpPr>
          <p:nvPr/>
        </p:nvSpPr>
        <p:spPr bwMode="auto">
          <a:xfrm>
            <a:off x="7919118" y="4057650"/>
            <a:ext cx="1186222" cy="1279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/>
            <a:r>
              <a:rPr lang="pt-BR" altLang="pt-BR" sz="8315" dirty="0" smtClean="0">
                <a:solidFill>
                  <a:srgbClr val="FFFFFF"/>
                </a:solidFill>
                <a:latin typeface="Titillium Thin" charset="0"/>
                <a:sym typeface="Titillium Thin" charset="0"/>
              </a:rPr>
              <a:t>07</a:t>
            </a:r>
            <a:endParaRPr lang="pt-BR" altLang="pt-BR" sz="8315" dirty="0">
              <a:solidFill>
                <a:srgbClr val="FFFFFF"/>
              </a:solidFill>
              <a:latin typeface="Titillium Thin" charset="0"/>
              <a:sym typeface="Titillium Thin" charset="0"/>
            </a:endParaRPr>
          </a:p>
        </p:txBody>
      </p:sp>
      <p:sp>
        <p:nvSpPr>
          <p:cNvPr id="7175" name="Text Box 6" descr="TextBox 26">
            <a:extLst>
              <a:ext uri="{FF2B5EF4-FFF2-40B4-BE49-F238E27FC236}">
                <a16:creationId xmlns:a16="http://schemas.microsoft.com/office/drawing/2014/main" xmlns="" id="{6434DD0E-D8CD-4544-85C7-5E722E7D1736}"/>
              </a:ext>
            </a:extLst>
          </p:cNvPr>
          <p:cNvSpPr txBox="1">
            <a:spLocks/>
          </p:cNvSpPr>
          <p:nvPr/>
        </p:nvSpPr>
        <p:spPr bwMode="auto">
          <a:xfrm>
            <a:off x="9251396" y="4352925"/>
            <a:ext cx="949059" cy="29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>
              <a:lnSpc>
                <a:spcPct val="80000"/>
              </a:lnSpc>
            </a:pPr>
            <a:r>
              <a:rPr lang="pt-BR" altLang="pt-BR" sz="1213" dirty="0" smtClean="0">
                <a:solidFill>
                  <a:srgbClr val="FFFFFF"/>
                </a:solidFill>
                <a:latin typeface="Titillium Light" charset="0"/>
                <a:sym typeface="Titillium Light" charset="0"/>
              </a:rPr>
              <a:t>NOVEMBRO</a:t>
            </a:r>
            <a:endParaRPr lang="pt-BR" altLang="pt-BR" sz="1213" dirty="0">
              <a:solidFill>
                <a:srgbClr val="FFFFFF"/>
              </a:solidFill>
              <a:latin typeface="Titillium Light" charset="0"/>
              <a:sym typeface="Titillium Light" charset="0"/>
            </a:endParaRPr>
          </a:p>
          <a:p>
            <a:pPr eaLnBrk="1">
              <a:lnSpc>
                <a:spcPct val="80000"/>
              </a:lnSpc>
            </a:pPr>
            <a:r>
              <a:rPr lang="pt-BR" altLang="pt-BR" sz="1213" dirty="0">
                <a:solidFill>
                  <a:srgbClr val="FFFFFF"/>
                </a:solidFill>
                <a:latin typeface="Titillium Light" charset="0"/>
                <a:sym typeface="Titillium Light" charset="0"/>
              </a:rPr>
              <a:t>2019</a:t>
            </a:r>
          </a:p>
        </p:txBody>
      </p:sp>
      <p:sp>
        <p:nvSpPr>
          <p:cNvPr id="7176" name="Line 7" descr="Straight Connector 27">
            <a:extLst>
              <a:ext uri="{FF2B5EF4-FFF2-40B4-BE49-F238E27FC236}">
                <a16:creationId xmlns:a16="http://schemas.microsoft.com/office/drawing/2014/main" xmlns="" id="{5BCCE9CC-FC3E-4A99-9121-0F90B8EA97B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524" y="3717032"/>
            <a:ext cx="5494099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39597" rIns="39597"/>
          <a:lstStyle/>
          <a:p>
            <a:endParaRPr lang="pt-BR" dirty="0"/>
          </a:p>
        </p:txBody>
      </p:sp>
      <p:pic>
        <p:nvPicPr>
          <p:cNvPr id="4" name="Picture 3" descr="previdancia_logo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489" y="5877272"/>
            <a:ext cx="4365521" cy="718540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A0BE9861-CC91-4A3F-9DC4-78EB8B469DAC}"/>
              </a:ext>
            </a:extLst>
          </p:cNvPr>
          <p:cNvSpPr txBox="1"/>
          <p:nvPr/>
        </p:nvSpPr>
        <p:spPr>
          <a:xfrm>
            <a:off x="999353" y="4825350"/>
            <a:ext cx="67963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solidFill>
                  <a:schemeClr val="bg1"/>
                </a:solidFill>
                <a:latin typeface="Frutiger 45 Light" panose="020B0800000000000000" pitchFamily="34" charset="0"/>
              </a:rPr>
              <a:t>ALLEX ALBERT RODRIGUES</a:t>
            </a:r>
          </a:p>
          <a:p>
            <a:pPr algn="ctr"/>
            <a:r>
              <a:rPr lang="pt-BR" sz="2400" dirty="0" smtClean="0">
                <a:solidFill>
                  <a:schemeClr val="bg1"/>
                </a:solidFill>
                <a:latin typeface="Frutiger 45 Light" panose="020B0800000000000000" pitchFamily="34" charset="0"/>
              </a:rPr>
              <a:t>Subsecretário dos Regimes Próprios</a:t>
            </a:r>
          </a:p>
        </p:txBody>
      </p:sp>
      <p:sp>
        <p:nvSpPr>
          <p:cNvPr id="11" name="Text Box 3" descr="TextBox 19">
            <a:extLst>
              <a:ext uri="{FF2B5EF4-FFF2-40B4-BE49-F238E27FC236}">
                <a16:creationId xmlns:a16="http://schemas.microsoft.com/office/drawing/2014/main" xmlns="" id="{CFFBC327-2A74-438F-8057-E20F5832F3F2}"/>
              </a:ext>
            </a:extLst>
          </p:cNvPr>
          <p:cNvSpPr txBox="1">
            <a:spLocks/>
          </p:cNvSpPr>
          <p:nvPr/>
        </p:nvSpPr>
        <p:spPr bwMode="auto">
          <a:xfrm>
            <a:off x="1747437" y="3795462"/>
            <a:ext cx="626080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1827213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 defTabSz="1827213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 defTabSz="1827213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 defTabSz="1827213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 defTabSz="1827213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/>
            <a:r>
              <a:rPr lang="pt-BR" altLang="pt-BR" sz="2500" b="1" dirty="0" smtClean="0">
                <a:solidFill>
                  <a:srgbClr val="FFFFFF"/>
                </a:solidFill>
                <a:latin typeface="Helvetica" panose="020B0604020202020204" pitchFamily="34" charset="0"/>
                <a:sym typeface="Helvetica" panose="020B0604020202020204" pitchFamily="34" charset="0"/>
              </a:rPr>
              <a:t>7º Congresso Brasileiro de Conselheiros de RPPS da ABIPEM</a:t>
            </a:r>
            <a:endParaRPr lang="pt-BR" altLang="pt-BR" sz="2500" b="1" dirty="0">
              <a:solidFill>
                <a:srgbClr val="FFFFFF"/>
              </a:solidFill>
              <a:latin typeface="Helvetica" panose="020B0604020202020204" pitchFamily="34" charset="0"/>
              <a:sym typeface="Helvetica" panose="020B0604020202020204" pitchFamily="34" charset="0"/>
            </a:endParaRPr>
          </a:p>
        </p:txBody>
      </p:sp>
      <p:sp>
        <p:nvSpPr>
          <p:cNvPr id="12" name="Line 7" descr="Straight Connector 27">
            <a:extLst>
              <a:ext uri="{FF2B5EF4-FFF2-40B4-BE49-F238E27FC236}">
                <a16:creationId xmlns:a16="http://schemas.microsoft.com/office/drawing/2014/main" xmlns="" id="{5BCCE9CC-FC3E-4A99-9121-0F90B8EA97B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524" y="4606189"/>
            <a:ext cx="5494099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39597" rIns="39597"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310468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601342745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0" y="20422"/>
            <a:ext cx="12144672" cy="584775"/>
          </a:xfrm>
          <a:prstGeom prst="rect">
            <a:avLst/>
          </a:prstGeom>
          <a:solidFill>
            <a:srgbClr val="002060"/>
          </a:solidFill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pt-BR"/>
            </a:defPPr>
            <a:lvl1pPr marL="360363">
              <a:defRPr sz="3200" b="1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defRPr>
            </a:lvl1pPr>
          </a:lstStyle>
          <a:p>
            <a:pPr algn="ctr"/>
            <a:r>
              <a:rPr lang="pt-BR" dirty="0" smtClean="0"/>
              <a:t>Conceitos: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133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863019541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119336" y="70297"/>
            <a:ext cx="11784631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>
            <a:defPPr>
              <a:defRPr lang="pt-BR"/>
            </a:defPPr>
            <a:lvl1pPr marL="360363">
              <a:defRPr sz="3200" b="1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defRPr>
            </a:lvl1pPr>
          </a:lstStyle>
          <a:p>
            <a:r>
              <a:rPr lang="pt-BR" dirty="0" smtClean="0"/>
              <a:t>Conceitos: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1623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ulado 2"/>
          <p:cNvSpPr/>
          <p:nvPr/>
        </p:nvSpPr>
        <p:spPr bwMode="auto">
          <a:xfrm>
            <a:off x="119336" y="478946"/>
            <a:ext cx="11795209" cy="2292697"/>
          </a:xfrm>
          <a:prstGeom prst="wave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perspectiveRelaxedModerately"/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1"/>
            <a:r>
              <a:rPr lang="pt-BR" sz="2500" b="1" dirty="0"/>
              <a:t>I</a:t>
            </a:r>
            <a:r>
              <a:rPr lang="pt-BR" sz="2500" b="1" dirty="0" smtClean="0"/>
              <a:t>nexistência </a:t>
            </a:r>
            <a:r>
              <a:rPr lang="pt-BR" sz="2500" b="1" dirty="0"/>
              <a:t>de condenação </a:t>
            </a:r>
            <a:r>
              <a:rPr lang="pt-BR" sz="2500" b="1" dirty="0" smtClean="0"/>
              <a:t>criminal e </a:t>
            </a:r>
            <a:r>
              <a:rPr lang="pt-BR" sz="2500" b="1" dirty="0"/>
              <a:t>delitos previstos no </a:t>
            </a:r>
            <a:r>
              <a:rPr lang="pt-BR" sz="2500" b="1" dirty="0" smtClean="0"/>
              <a:t>inc. </a:t>
            </a:r>
            <a:r>
              <a:rPr lang="pt-BR" sz="2500" b="1" dirty="0"/>
              <a:t>I do art. 1° da </a:t>
            </a:r>
            <a:r>
              <a:rPr lang="pt-BR" sz="2500" b="1" dirty="0" smtClean="0"/>
              <a:t>LC nº 64/90: </a:t>
            </a:r>
          </a:p>
          <a:p>
            <a:pPr algn="ctr" eaLnBrk="1"/>
            <a:r>
              <a:rPr lang="pt-BR" sz="2500" b="1" dirty="0" smtClean="0"/>
              <a:t>Certidões </a:t>
            </a:r>
            <a:r>
              <a:rPr lang="pt-BR" sz="2500" b="1" dirty="0"/>
              <a:t>negativas de antecedentes criminais da Justiça Estadual e da Justiça Federal </a:t>
            </a:r>
            <a:r>
              <a:rPr lang="pt-BR" sz="2500" b="1" dirty="0" smtClean="0"/>
              <a:t>competentes</a:t>
            </a:r>
            <a:endParaRPr kumimoji="0" lang="pt-BR" sz="25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sym typeface="Calibri" panose="020F0502020204030204" pitchFamily="34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F793ECA1-E25F-2745-A6C0-F8DF81E99EA1}"/>
              </a:ext>
            </a:extLst>
          </p:cNvPr>
          <p:cNvSpPr txBox="1"/>
          <p:nvPr/>
        </p:nvSpPr>
        <p:spPr>
          <a:xfrm>
            <a:off x="-5425280" y="4133325"/>
            <a:ext cx="1108923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r>
              <a:rPr lang="pt-BR" sz="3200" dirty="0" smtClean="0">
                <a:latin typeface="+mn-lt"/>
              </a:rPr>
              <a:t>    </a:t>
            </a:r>
          </a:p>
          <a:p>
            <a:pPr lvl="1" algn="just"/>
            <a:r>
              <a:rPr lang="pt-BR" sz="3200" dirty="0" smtClean="0">
                <a:latin typeface="+mn-lt"/>
              </a:rPr>
              <a:t>	</a:t>
            </a:r>
          </a:p>
          <a:p>
            <a:pPr lvl="1" algn="just"/>
            <a:r>
              <a:rPr lang="pt-BR" sz="3200" dirty="0" smtClean="0">
                <a:latin typeface="+mn-lt"/>
              </a:rPr>
              <a:t>	</a:t>
            </a:r>
            <a:endParaRPr lang="pt-BR" sz="3200" b="1" dirty="0" smtClean="0">
              <a:latin typeface="+mn-lt"/>
            </a:endParaRPr>
          </a:p>
          <a:p>
            <a:pPr lvl="1" algn="just"/>
            <a:endParaRPr lang="pt-BR" sz="3200" dirty="0">
              <a:latin typeface="+mn-lt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19336" y="70297"/>
            <a:ext cx="11784631" cy="584775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pt-BR"/>
            </a:defPPr>
            <a:lvl1pPr marL="360363">
              <a:defRPr sz="3200" b="1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defRPr>
            </a:lvl1pPr>
          </a:lstStyle>
          <a:p>
            <a:r>
              <a:rPr lang="pt-BR" dirty="0" smtClean="0"/>
              <a:t>REQUISITO inc. I art. 8º-B: condenação/</a:t>
            </a:r>
            <a:r>
              <a:rPr lang="pt-BR" dirty="0" err="1" smtClean="0"/>
              <a:t>inelegilidade</a:t>
            </a:r>
            <a:endParaRPr lang="pt-BR" dirty="0"/>
          </a:p>
        </p:txBody>
      </p:sp>
      <p:sp>
        <p:nvSpPr>
          <p:cNvPr id="11" name="Ondulado 10"/>
          <p:cNvSpPr/>
          <p:nvPr/>
        </p:nvSpPr>
        <p:spPr bwMode="auto">
          <a:xfrm>
            <a:off x="119336" y="2060848"/>
            <a:ext cx="11784630" cy="1528465"/>
          </a:xfrm>
          <a:prstGeom prst="wave">
            <a:avLst/>
          </a:prstGeom>
          <a:solidFill>
            <a:srgbClr val="002060"/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perspectiveRelaxedModerately"/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1"/>
            <a:r>
              <a:rPr lang="pt-BR" sz="2500" b="1" dirty="0" smtClean="0">
                <a:solidFill>
                  <a:schemeClr val="bg1"/>
                </a:solidFill>
              </a:rPr>
              <a:t>Demais </a:t>
            </a:r>
            <a:r>
              <a:rPr lang="pt-BR" sz="2500" b="1" dirty="0">
                <a:solidFill>
                  <a:schemeClr val="bg1"/>
                </a:solidFill>
              </a:rPr>
              <a:t>fatos </a:t>
            </a:r>
            <a:r>
              <a:rPr lang="pt-BR" sz="2500" b="1" dirty="0" smtClean="0">
                <a:solidFill>
                  <a:schemeClr val="bg1"/>
                </a:solidFill>
              </a:rPr>
              <a:t>do </a:t>
            </a:r>
            <a:r>
              <a:rPr lang="pt-BR" sz="2500" b="1" dirty="0">
                <a:solidFill>
                  <a:schemeClr val="bg1"/>
                </a:solidFill>
              </a:rPr>
              <a:t>inciso I do art. 1° da </a:t>
            </a:r>
            <a:r>
              <a:rPr lang="pt-BR" sz="2500" b="1" dirty="0" smtClean="0">
                <a:solidFill>
                  <a:schemeClr val="bg1"/>
                </a:solidFill>
              </a:rPr>
              <a:t>LC n</a:t>
            </a:r>
            <a:r>
              <a:rPr lang="pt-BR" sz="2500" b="1" dirty="0">
                <a:solidFill>
                  <a:schemeClr val="bg1"/>
                </a:solidFill>
              </a:rPr>
              <a:t>° </a:t>
            </a:r>
            <a:r>
              <a:rPr lang="pt-BR" sz="2500" b="1" dirty="0" smtClean="0">
                <a:solidFill>
                  <a:schemeClr val="bg1"/>
                </a:solidFill>
              </a:rPr>
              <a:t>64/90: Declaração </a:t>
            </a:r>
            <a:r>
              <a:rPr lang="pt-BR" sz="2500" b="1" dirty="0">
                <a:solidFill>
                  <a:schemeClr val="bg1"/>
                </a:solidFill>
              </a:rPr>
              <a:t>de não ter incidido em alguma das situações aí previstas, conforme </a:t>
            </a:r>
            <a:r>
              <a:rPr lang="pt-BR" sz="2500" b="1" dirty="0" smtClean="0">
                <a:solidFill>
                  <a:schemeClr val="bg1"/>
                </a:solidFill>
              </a:rPr>
              <a:t>modelo </a:t>
            </a:r>
            <a:endParaRPr kumimoji="0" lang="pt-BR" sz="25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sym typeface="Calibri" panose="020F0502020204030204" pitchFamily="34" charset="0"/>
            </a:endParaRPr>
          </a:p>
        </p:txBody>
      </p:sp>
      <p:sp>
        <p:nvSpPr>
          <p:cNvPr id="16" name="Ondulado 15"/>
          <p:cNvSpPr/>
          <p:nvPr/>
        </p:nvSpPr>
        <p:spPr bwMode="auto">
          <a:xfrm>
            <a:off x="5659652" y="4297022"/>
            <a:ext cx="5627948" cy="2567821"/>
          </a:xfrm>
          <a:prstGeom prst="wave">
            <a:avLst/>
          </a:prstGeom>
          <a:solidFill>
            <a:srgbClr val="FFFFFF"/>
          </a:solidFill>
          <a:ln w="12700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1"/>
            <a:r>
              <a:rPr lang="pt-BR" sz="2800" b="1" dirty="0" smtClean="0"/>
              <a:t>Atuais gestores e membros : comprovar em até 60 doas após publicação da Portaria</a:t>
            </a:r>
            <a:endParaRPr kumimoji="0" lang="pt-BR" sz="25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sym typeface="Calibri" panose="020F0502020204030204" pitchFamily="34" charset="0"/>
            </a:endParaRPr>
          </a:p>
        </p:txBody>
      </p:sp>
      <p:sp>
        <p:nvSpPr>
          <p:cNvPr id="17" name="Ondulado 16"/>
          <p:cNvSpPr/>
          <p:nvPr/>
        </p:nvSpPr>
        <p:spPr bwMode="auto">
          <a:xfrm>
            <a:off x="354513" y="4297022"/>
            <a:ext cx="5106105" cy="2292697"/>
          </a:xfrm>
          <a:prstGeom prst="wave">
            <a:avLst/>
          </a:prstGeom>
          <a:solidFill>
            <a:srgbClr val="002060"/>
          </a:solidFill>
          <a:ln w="12700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1"/>
            <a:r>
              <a:rPr lang="pt-BR" sz="2500" b="1" dirty="0" smtClean="0">
                <a:solidFill>
                  <a:schemeClr val="bg1"/>
                </a:solidFill>
              </a:rPr>
              <a:t>Em caso de condenação deixarão de </a:t>
            </a:r>
            <a:r>
              <a:rPr lang="pt-BR" sz="2500" b="1" dirty="0">
                <a:solidFill>
                  <a:schemeClr val="bg1"/>
                </a:solidFill>
              </a:rPr>
              <a:t>ser </a:t>
            </a:r>
            <a:r>
              <a:rPr lang="pt-BR" sz="2500" b="1" dirty="0" smtClean="0">
                <a:solidFill>
                  <a:schemeClr val="bg1"/>
                </a:solidFill>
              </a:rPr>
              <a:t>considerados </a:t>
            </a:r>
            <a:r>
              <a:rPr lang="pt-BR" sz="2500" b="1" dirty="0">
                <a:solidFill>
                  <a:schemeClr val="bg1"/>
                </a:solidFill>
              </a:rPr>
              <a:t>como habilitadas para as correspondentes funções</a:t>
            </a:r>
            <a:endParaRPr kumimoji="0" lang="pt-BR" sz="25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sym typeface="Calibri" panose="020F0502020204030204" pitchFamily="34" charset="0"/>
            </a:endParaRPr>
          </a:p>
        </p:txBody>
      </p:sp>
      <p:sp>
        <p:nvSpPr>
          <p:cNvPr id="14" name="Ondulado 13"/>
          <p:cNvSpPr/>
          <p:nvPr/>
        </p:nvSpPr>
        <p:spPr bwMode="auto">
          <a:xfrm>
            <a:off x="5659652" y="4206641"/>
            <a:ext cx="5627948" cy="855940"/>
          </a:xfrm>
          <a:prstGeom prst="wave">
            <a:avLst/>
          </a:prstGeom>
          <a:solidFill>
            <a:srgbClr val="FFFFFF"/>
          </a:solidFill>
          <a:ln w="12700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1"/>
            <a:r>
              <a:rPr lang="pt-BR" sz="2800" b="1" dirty="0" smtClean="0"/>
              <a:t>No mínimo, a cada 2 anos</a:t>
            </a:r>
            <a:endParaRPr kumimoji="0" lang="pt-BR" sz="25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04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298464620"/>
              </p:ext>
            </p:extLst>
          </p:nvPr>
        </p:nvGraphicFramePr>
        <p:xfrm>
          <a:off x="16388" y="-1156990"/>
          <a:ext cx="12169353" cy="45694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726354633"/>
              </p:ext>
            </p:extLst>
          </p:nvPr>
        </p:nvGraphicFramePr>
        <p:xfrm>
          <a:off x="57998" y="-554472"/>
          <a:ext cx="12169353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57998" y="122586"/>
            <a:ext cx="12127743" cy="584775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pt-BR"/>
            </a:defPPr>
            <a:lvl1pPr marL="360363">
              <a:defRPr sz="3200" b="1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defRPr>
            </a:lvl1pPr>
          </a:lstStyle>
          <a:p>
            <a:r>
              <a:rPr lang="pt-BR" dirty="0" smtClean="0"/>
              <a:t>REQUISITO inciso II do art. 8º-B: Certificação e Habilitação</a:t>
            </a:r>
            <a:endParaRPr lang="pt-BR" dirty="0"/>
          </a:p>
        </p:txBody>
      </p:sp>
      <p:graphicFrame>
        <p:nvGraphicFramePr>
          <p:cNvPr id="10" name="Diagrama 9"/>
          <p:cNvGraphicFramePr/>
          <p:nvPr>
            <p:extLst>
              <p:ext uri="{D42A27DB-BD31-4B8C-83A1-F6EECF244321}">
                <p14:modId xmlns:p14="http://schemas.microsoft.com/office/powerpoint/2010/main" val="508003536"/>
              </p:ext>
            </p:extLst>
          </p:nvPr>
        </p:nvGraphicFramePr>
        <p:xfrm>
          <a:off x="99608" y="658315"/>
          <a:ext cx="12169353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11" name="Diagrama 10"/>
          <p:cNvGraphicFramePr/>
          <p:nvPr>
            <p:extLst>
              <p:ext uri="{D42A27DB-BD31-4B8C-83A1-F6EECF244321}">
                <p14:modId xmlns:p14="http://schemas.microsoft.com/office/powerpoint/2010/main" val="2803733684"/>
              </p:ext>
            </p:extLst>
          </p:nvPr>
        </p:nvGraphicFramePr>
        <p:xfrm>
          <a:off x="69758" y="1920148"/>
          <a:ext cx="12169353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graphicFrame>
        <p:nvGraphicFramePr>
          <p:cNvPr id="12" name="Diagrama 11"/>
          <p:cNvGraphicFramePr/>
          <p:nvPr>
            <p:extLst>
              <p:ext uri="{D42A27DB-BD31-4B8C-83A1-F6EECF244321}">
                <p14:modId xmlns:p14="http://schemas.microsoft.com/office/powerpoint/2010/main" val="2131111486"/>
              </p:ext>
            </p:extLst>
          </p:nvPr>
        </p:nvGraphicFramePr>
        <p:xfrm>
          <a:off x="46238" y="3498017"/>
          <a:ext cx="12169353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  <p:sp>
        <p:nvSpPr>
          <p:cNvPr id="3" name="Retângulo 2"/>
          <p:cNvSpPr/>
          <p:nvPr/>
        </p:nvSpPr>
        <p:spPr bwMode="auto">
          <a:xfrm>
            <a:off x="3287688" y="707361"/>
            <a:ext cx="1224136" cy="4809871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3" name="Retângulo 12"/>
          <p:cNvSpPr/>
          <p:nvPr/>
        </p:nvSpPr>
        <p:spPr bwMode="auto">
          <a:xfrm>
            <a:off x="7745051" y="707361"/>
            <a:ext cx="1224136" cy="4809871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4" name="Retângulo 3"/>
          <p:cNvSpPr/>
          <p:nvPr/>
        </p:nvSpPr>
        <p:spPr bwMode="auto">
          <a:xfrm>
            <a:off x="7745051" y="5542799"/>
            <a:ext cx="1224136" cy="884350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4" name="Retângulo 13"/>
          <p:cNvSpPr/>
          <p:nvPr/>
        </p:nvSpPr>
        <p:spPr bwMode="auto">
          <a:xfrm>
            <a:off x="3296683" y="5566278"/>
            <a:ext cx="1224136" cy="884350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699493687"/>
              </p:ext>
            </p:extLst>
          </p:nvPr>
        </p:nvGraphicFramePr>
        <p:xfrm>
          <a:off x="0" y="-819471"/>
          <a:ext cx="12192000" cy="7677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203684" y="12675"/>
            <a:ext cx="11784631" cy="584775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RelaxedModerately"/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txBody>
          <a:bodyPr wrap="square" rtlCol="0">
            <a:spAutoFit/>
          </a:bodyPr>
          <a:lstStyle>
            <a:defPPr>
              <a:defRPr lang="pt-BR"/>
            </a:defPPr>
            <a:lvl1pPr marL="360363">
              <a:defRPr sz="3200" b="1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defRPr>
            </a:lvl1pPr>
          </a:lstStyle>
          <a:p>
            <a:r>
              <a:rPr lang="pt-BR" dirty="0" smtClean="0"/>
              <a:t>Reconhecimento das certificadoras e dos certificados: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505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127A0E"/>
            </a:gs>
            <a:gs pos="100000">
              <a:srgbClr val="E2BB19">
                <a:alpha val="79999"/>
              </a:srgbClr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1521913343"/>
              </p:ext>
            </p:extLst>
          </p:nvPr>
        </p:nvGraphicFramePr>
        <p:xfrm>
          <a:off x="407368" y="1124744"/>
          <a:ext cx="8280920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407368" y="404664"/>
            <a:ext cx="11377264" cy="553998"/>
          </a:xfrm>
          <a:prstGeom prst="rect">
            <a:avLst/>
          </a:prstGeom>
          <a:solidFill>
            <a:srgbClr val="002060"/>
          </a:solidFill>
          <a:scene3d>
            <a:camera prst="perspectiveRelaxedModerately"/>
            <a:lightRig rig="threePt" dir="t"/>
          </a:scene3d>
        </p:spPr>
        <p:txBody>
          <a:bodyPr wrap="square" rtlCol="0">
            <a:spAutoFit/>
          </a:bodyPr>
          <a:lstStyle>
            <a:defPPr>
              <a:defRPr lang="pt-BR"/>
            </a:defPPr>
            <a:lvl1pPr marL="360363">
              <a:defRPr sz="3200" b="1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3000" dirty="0" smtClean="0">
                <a:solidFill>
                  <a:prstClr val="white"/>
                </a:solidFill>
                <a:sym typeface="Calibri" panose="020F0502020204030204" pitchFamily="34" charset="0"/>
              </a:rPr>
              <a:t>Atual Comissão de Acompanhamento do Pró-Gestão RPPS</a:t>
            </a:r>
            <a:endParaRPr lang="pt-BR" sz="3000" dirty="0">
              <a:solidFill>
                <a:prstClr val="white"/>
              </a:solidFill>
              <a:sym typeface="Calibri" panose="020F0502020204030204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8039077" y="3400905"/>
            <a:ext cx="1298421" cy="1064302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 smtClean="0"/>
              <a:t>+ ??</a:t>
            </a:r>
            <a:endParaRPr lang="pt-BR" sz="3000" b="1" dirty="0"/>
          </a:p>
        </p:txBody>
      </p:sp>
    </p:spTree>
    <p:extLst>
      <p:ext uri="{BB962C8B-B14F-4D97-AF65-F5344CB8AC3E}">
        <p14:creationId xmlns:p14="http://schemas.microsoft.com/office/powerpoint/2010/main" val="414074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284003477"/>
              </p:ext>
            </p:extLst>
          </p:nvPr>
        </p:nvGraphicFramePr>
        <p:xfrm>
          <a:off x="0" y="0"/>
          <a:ext cx="12192000" cy="6858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-2616968" y="260648"/>
            <a:ext cx="11784631" cy="584775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txBody>
          <a:bodyPr wrap="square" rtlCol="0">
            <a:spAutoFit/>
          </a:bodyPr>
          <a:lstStyle>
            <a:defPPr>
              <a:defRPr lang="pt-BR"/>
            </a:defPPr>
            <a:lvl1pPr marL="360363">
              <a:defRPr sz="3200" b="1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defRPr>
            </a:lvl1pPr>
          </a:lstStyle>
          <a:p>
            <a:r>
              <a:rPr lang="pt-BR" dirty="0" smtClean="0"/>
              <a:t>Reconhecimento dos certificados e entidades: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0493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629976944"/>
              </p:ext>
            </p:extLst>
          </p:nvPr>
        </p:nvGraphicFramePr>
        <p:xfrm>
          <a:off x="22647" y="-891480"/>
          <a:ext cx="12169353" cy="45694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57998" y="122586"/>
            <a:ext cx="11784631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>
            <a:defPPr>
              <a:defRPr lang="pt-BR"/>
            </a:defPPr>
            <a:lvl1pPr marL="360363">
              <a:defRPr sz="3200" b="1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defRPr>
            </a:lvl1pPr>
          </a:lstStyle>
          <a:p>
            <a:r>
              <a:rPr lang="pt-BR" dirty="0" smtClean="0"/>
              <a:t>Experiência e </a:t>
            </a:r>
            <a:r>
              <a:rPr lang="pt-BR" dirty="0"/>
              <a:t>C</a:t>
            </a:r>
            <a:r>
              <a:rPr lang="pt-BR" dirty="0" smtClean="0"/>
              <a:t>urso </a:t>
            </a:r>
            <a:r>
              <a:rPr lang="pt-BR" dirty="0"/>
              <a:t>superior</a:t>
            </a:r>
            <a:r>
              <a:rPr lang="pt-BR" dirty="0" smtClean="0"/>
              <a:t>: Dirigentes RPPS</a:t>
            </a:r>
            <a:endParaRPr lang="pt-BR" dirty="0"/>
          </a:p>
        </p:txBody>
      </p:sp>
      <p:graphicFrame>
        <p:nvGraphicFramePr>
          <p:cNvPr id="11" name="Diagrama 10"/>
          <p:cNvGraphicFramePr/>
          <p:nvPr>
            <p:extLst>
              <p:ext uri="{D42A27DB-BD31-4B8C-83A1-F6EECF244321}">
                <p14:modId xmlns:p14="http://schemas.microsoft.com/office/powerpoint/2010/main" val="68637305"/>
              </p:ext>
            </p:extLst>
          </p:nvPr>
        </p:nvGraphicFramePr>
        <p:xfrm>
          <a:off x="-12413" y="2278379"/>
          <a:ext cx="12169353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520158074"/>
              </p:ext>
            </p:extLst>
          </p:nvPr>
        </p:nvGraphicFramePr>
        <p:xfrm>
          <a:off x="68674" y="332751"/>
          <a:ext cx="12169353" cy="52737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3" name="Retângulo 2"/>
          <p:cNvSpPr/>
          <p:nvPr/>
        </p:nvSpPr>
        <p:spPr bwMode="auto">
          <a:xfrm>
            <a:off x="5159896" y="707361"/>
            <a:ext cx="1800200" cy="6150639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57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568086866"/>
              </p:ext>
            </p:extLst>
          </p:nvPr>
        </p:nvGraphicFramePr>
        <p:xfrm>
          <a:off x="0" y="0"/>
          <a:ext cx="12192000" cy="7605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119336" y="70297"/>
            <a:ext cx="11784631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>
            <a:defPPr>
              <a:defRPr lang="pt-BR"/>
            </a:defPPr>
            <a:lvl1pPr marL="360363">
              <a:defRPr sz="3200" b="1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defRPr>
            </a:lvl1pPr>
          </a:lstStyle>
          <a:p>
            <a:r>
              <a:rPr lang="pt-BR" dirty="0" smtClean="0"/>
              <a:t>Dúvidas sobre a certificação...??????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1557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">
            <a:extLst>
              <a:ext uri="{FF2B5EF4-FFF2-40B4-BE49-F238E27FC236}">
                <a16:creationId xmlns:a16="http://schemas.microsoft.com/office/drawing/2014/main" xmlns="" id="{05516C0C-67E5-421B-81E6-D39C94B925BA}"/>
              </a:ext>
            </a:extLst>
          </p:cNvPr>
          <p:cNvSpPr>
            <a:spLocks/>
          </p:cNvSpPr>
          <p:nvPr/>
        </p:nvSpPr>
        <p:spPr bwMode="auto">
          <a:xfrm>
            <a:off x="-4201144" y="-603448"/>
            <a:ext cx="17281921" cy="7521773"/>
          </a:xfrm>
          <a:custGeom>
            <a:avLst/>
            <a:gdLst>
              <a:gd name="T0" fmla="*/ 2147483646 w 21489"/>
              <a:gd name="T1" fmla="*/ 2147483646 h 21600"/>
              <a:gd name="T2" fmla="*/ 2147483646 w 21489"/>
              <a:gd name="T3" fmla="*/ 2147483646 h 21600"/>
              <a:gd name="T4" fmla="*/ 2147483646 w 21489"/>
              <a:gd name="T5" fmla="*/ 2147483646 h 21600"/>
              <a:gd name="T6" fmla="*/ 2147483646 w 21489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489" h="21600">
                <a:moveTo>
                  <a:pt x="19581" y="0"/>
                </a:moveTo>
                <a:lnTo>
                  <a:pt x="7510" y="0"/>
                </a:lnTo>
                <a:cubicBezTo>
                  <a:pt x="6563" y="885"/>
                  <a:pt x="5671" y="1860"/>
                  <a:pt x="4844" y="2916"/>
                </a:cubicBezTo>
                <a:cubicBezTo>
                  <a:pt x="3538" y="4584"/>
                  <a:pt x="2400" y="6444"/>
                  <a:pt x="1454" y="8455"/>
                </a:cubicBezTo>
                <a:cubicBezTo>
                  <a:pt x="576" y="9800"/>
                  <a:pt x="58" y="11483"/>
                  <a:pt x="5" y="13274"/>
                </a:cubicBezTo>
                <a:cubicBezTo>
                  <a:pt x="-111" y="17178"/>
                  <a:pt x="1987" y="20661"/>
                  <a:pt x="5030" y="21600"/>
                </a:cubicBezTo>
                <a:lnTo>
                  <a:pt x="21489" y="21600"/>
                </a:lnTo>
                <a:lnTo>
                  <a:pt x="21489" y="5236"/>
                </a:lnTo>
                <a:lnTo>
                  <a:pt x="19581" y="0"/>
                </a:lnTo>
                <a:close/>
              </a:path>
            </a:pathLst>
          </a:custGeom>
          <a:gradFill rotWithShape="0">
            <a:gsLst>
              <a:gs pos="0">
                <a:srgbClr val="127A0E"/>
              </a:gs>
              <a:gs pos="100000">
                <a:srgbClr val="E2BB19">
                  <a:alpha val="79999"/>
                </a:srgbClr>
              </a:gs>
            </a:gsLst>
            <a:lin ang="2700000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rIns="45720"/>
          <a:lstStyle/>
          <a:p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-384720" y="-819472"/>
            <a:ext cx="12241360" cy="8032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algn="r">
              <a:spcBef>
                <a:spcPts val="600"/>
              </a:spcBef>
              <a:spcAft>
                <a:spcPts val="600"/>
              </a:spcAft>
            </a:pPr>
            <a:r>
              <a:rPr lang="pt-BR" sz="6000" b="1" dirty="0" smtClean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:</a:t>
            </a:r>
          </a:p>
          <a:p>
            <a:pPr marL="360363">
              <a:spcBef>
                <a:spcPts val="600"/>
              </a:spcBef>
              <a:spcAft>
                <a:spcPts val="600"/>
              </a:spcAft>
            </a:pPr>
            <a:r>
              <a:rPr lang="pt-BR" sz="4000" b="1" dirty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Respostas:</a:t>
            </a:r>
          </a:p>
          <a:p>
            <a:pPr marL="360363">
              <a:spcBef>
                <a:spcPts val="600"/>
              </a:spcBef>
              <a:spcAft>
                <a:spcPts val="600"/>
              </a:spcAft>
            </a:pPr>
            <a:r>
              <a:rPr lang="pt-BR" sz="4000" b="1" dirty="0" smtClean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“</a:t>
            </a:r>
            <a:r>
              <a:rPr lang="pt-BR" sz="4000" b="1" dirty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alinhamento do seu certificado com os requisitos técnicos necessários para o exercício da função objeto de seu </a:t>
            </a:r>
            <a:r>
              <a:rPr lang="pt-BR" sz="4000" b="1" dirty="0" smtClean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ateste”</a:t>
            </a:r>
          </a:p>
          <a:p>
            <a:pPr marL="360363">
              <a:spcBef>
                <a:spcPts val="600"/>
              </a:spcBef>
              <a:spcAft>
                <a:spcPts val="600"/>
              </a:spcAft>
            </a:pPr>
            <a:r>
              <a:rPr lang="pt-BR" sz="4000" b="1" dirty="0" smtClean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“Compete </a:t>
            </a:r>
            <a:r>
              <a:rPr lang="pt-BR" sz="4000" b="1" dirty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ao órgão de que trata </a:t>
            </a:r>
            <a:r>
              <a:rPr lang="pt-BR" sz="4000" b="1" dirty="0" smtClean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Portaria </a:t>
            </a:r>
            <a:r>
              <a:rPr lang="pt-BR" sz="4000" b="1" dirty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SPREV nº </a:t>
            </a:r>
            <a:r>
              <a:rPr lang="pt-BR" sz="4000" b="1" dirty="0" smtClean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3/2018</a:t>
            </a:r>
            <a:r>
              <a:rPr lang="pt-BR" sz="4000" b="1" dirty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, analisar os pedidos de reconhecimento das </a:t>
            </a:r>
            <a:r>
              <a:rPr lang="pt-BR" sz="4000" b="1" dirty="0" smtClean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instituições e </a:t>
            </a:r>
            <a:r>
              <a:rPr lang="pt-BR" sz="4000" b="1" dirty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dos correspondentes certificados para o ateste da habilitação técnica ”</a:t>
            </a:r>
            <a:endParaRPr lang="pt-BR" sz="4000" b="1" dirty="0" smtClean="0">
              <a:solidFill>
                <a:srgbClr val="00206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60363" algn="r">
              <a:spcBef>
                <a:spcPts val="600"/>
              </a:spcBef>
              <a:spcAft>
                <a:spcPts val="600"/>
              </a:spcAft>
            </a:pPr>
            <a:endParaRPr lang="pt-BR" sz="5600" b="1" dirty="0">
              <a:solidFill>
                <a:srgbClr val="00206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508399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circle/>
      </p:transition>
    </mc:Choice>
    <mc:Fallback xmlns="">
      <p:transition spd="med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362" y="676275"/>
            <a:ext cx="10963275" cy="550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7786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774663666"/>
              </p:ext>
            </p:extLst>
          </p:nvPr>
        </p:nvGraphicFramePr>
        <p:xfrm>
          <a:off x="263352" y="-387424"/>
          <a:ext cx="12192000" cy="7605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119336" y="70297"/>
            <a:ext cx="11784631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>
            <a:defPPr>
              <a:defRPr lang="pt-BR"/>
            </a:defPPr>
            <a:lvl1pPr marL="360363">
              <a:defRPr sz="3200" b="1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defRPr>
            </a:lvl1pPr>
          </a:lstStyle>
          <a:p>
            <a:r>
              <a:rPr lang="pt-BR" dirty="0" smtClean="0"/>
              <a:t>Manifestações Consulta Pública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9005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">
            <a:extLst>
              <a:ext uri="{FF2B5EF4-FFF2-40B4-BE49-F238E27FC236}">
                <a16:creationId xmlns:a16="http://schemas.microsoft.com/office/drawing/2014/main" xmlns="" id="{05516C0C-67E5-421B-81E6-D39C94B925BA}"/>
              </a:ext>
            </a:extLst>
          </p:cNvPr>
          <p:cNvSpPr>
            <a:spLocks/>
          </p:cNvSpPr>
          <p:nvPr/>
        </p:nvSpPr>
        <p:spPr bwMode="auto">
          <a:xfrm>
            <a:off x="3071664" y="-60325"/>
            <a:ext cx="10009113" cy="6978650"/>
          </a:xfrm>
          <a:custGeom>
            <a:avLst/>
            <a:gdLst>
              <a:gd name="T0" fmla="*/ 2147483646 w 21489"/>
              <a:gd name="T1" fmla="*/ 2147483646 h 21600"/>
              <a:gd name="T2" fmla="*/ 2147483646 w 21489"/>
              <a:gd name="T3" fmla="*/ 2147483646 h 21600"/>
              <a:gd name="T4" fmla="*/ 2147483646 w 21489"/>
              <a:gd name="T5" fmla="*/ 2147483646 h 21600"/>
              <a:gd name="T6" fmla="*/ 2147483646 w 21489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489" h="21600">
                <a:moveTo>
                  <a:pt x="19581" y="0"/>
                </a:moveTo>
                <a:lnTo>
                  <a:pt x="7510" y="0"/>
                </a:lnTo>
                <a:cubicBezTo>
                  <a:pt x="6563" y="885"/>
                  <a:pt x="5671" y="1860"/>
                  <a:pt x="4844" y="2916"/>
                </a:cubicBezTo>
                <a:cubicBezTo>
                  <a:pt x="3538" y="4584"/>
                  <a:pt x="2400" y="6444"/>
                  <a:pt x="1454" y="8455"/>
                </a:cubicBezTo>
                <a:cubicBezTo>
                  <a:pt x="576" y="9800"/>
                  <a:pt x="58" y="11483"/>
                  <a:pt x="5" y="13274"/>
                </a:cubicBezTo>
                <a:cubicBezTo>
                  <a:pt x="-111" y="17178"/>
                  <a:pt x="1987" y="20661"/>
                  <a:pt x="5030" y="21600"/>
                </a:cubicBezTo>
                <a:lnTo>
                  <a:pt x="21489" y="21600"/>
                </a:lnTo>
                <a:lnTo>
                  <a:pt x="21489" y="5236"/>
                </a:lnTo>
                <a:lnTo>
                  <a:pt x="19581" y="0"/>
                </a:lnTo>
                <a:close/>
              </a:path>
            </a:pathLst>
          </a:custGeom>
          <a:gradFill rotWithShape="0">
            <a:gsLst>
              <a:gs pos="0">
                <a:srgbClr val="127A0E"/>
              </a:gs>
              <a:gs pos="100000">
                <a:srgbClr val="E2BB19">
                  <a:alpha val="79999"/>
                </a:srgbClr>
              </a:gs>
            </a:gsLst>
            <a:lin ang="2700000"/>
          </a:gradFill>
          <a:ln>
            <a:noFill/>
          </a:ln>
          <a:effectLst/>
          <a:scene3d>
            <a:camera prst="perspectiveRelaxedModerately"/>
            <a:lightRig rig="threePt" dir="t"/>
          </a:scene3d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rIns="45720"/>
          <a:lstStyle/>
          <a:p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3104024" y="908720"/>
            <a:ext cx="7632848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algn="r">
              <a:spcBef>
                <a:spcPts val="600"/>
              </a:spcBef>
              <a:spcAft>
                <a:spcPts val="600"/>
              </a:spcAft>
            </a:pPr>
            <a:r>
              <a:rPr lang="pt-BR" sz="6000" b="1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</a:p>
          <a:p>
            <a:pPr marL="360363" algn="r">
              <a:spcBef>
                <a:spcPts val="600"/>
              </a:spcBef>
              <a:spcAft>
                <a:spcPts val="600"/>
              </a:spcAft>
            </a:pPr>
            <a:r>
              <a:rPr lang="pt-BR" sz="6000" b="1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Obrigado!</a:t>
            </a:r>
          </a:p>
          <a:p>
            <a:pPr marL="360363" algn="r">
              <a:spcBef>
                <a:spcPts val="600"/>
              </a:spcBef>
              <a:spcAft>
                <a:spcPts val="600"/>
              </a:spcAft>
            </a:pPr>
            <a:r>
              <a:rPr lang="pt-BR" sz="6000" b="1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Estamos dando mais um passo para responsabilidade previdenciária </a:t>
            </a:r>
          </a:p>
        </p:txBody>
      </p:sp>
    </p:spTree>
    <p:extLst>
      <p:ext uri="{BB962C8B-B14F-4D97-AF65-F5344CB8AC3E}">
        <p14:creationId xmlns:p14="http://schemas.microsoft.com/office/powerpoint/2010/main" val="1552480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circle/>
      </p:transition>
    </mc:Choice>
    <mc:Fallback xmlns="">
      <p:transition spd="med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">
            <a:extLst>
              <a:ext uri="{FF2B5EF4-FFF2-40B4-BE49-F238E27FC236}">
                <a16:creationId xmlns:a16="http://schemas.microsoft.com/office/drawing/2014/main" xmlns="" id="{05516C0C-67E5-421B-81E6-D39C94B925BA}"/>
              </a:ext>
            </a:extLst>
          </p:cNvPr>
          <p:cNvSpPr>
            <a:spLocks/>
          </p:cNvSpPr>
          <p:nvPr/>
        </p:nvSpPr>
        <p:spPr bwMode="auto">
          <a:xfrm>
            <a:off x="3071664" y="-60325"/>
            <a:ext cx="10009113" cy="6978650"/>
          </a:xfrm>
          <a:custGeom>
            <a:avLst/>
            <a:gdLst>
              <a:gd name="T0" fmla="*/ 2147483646 w 21489"/>
              <a:gd name="T1" fmla="*/ 2147483646 h 21600"/>
              <a:gd name="T2" fmla="*/ 2147483646 w 21489"/>
              <a:gd name="T3" fmla="*/ 2147483646 h 21600"/>
              <a:gd name="T4" fmla="*/ 2147483646 w 21489"/>
              <a:gd name="T5" fmla="*/ 2147483646 h 21600"/>
              <a:gd name="T6" fmla="*/ 2147483646 w 21489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489" h="21600">
                <a:moveTo>
                  <a:pt x="19581" y="0"/>
                </a:moveTo>
                <a:lnTo>
                  <a:pt x="7510" y="0"/>
                </a:lnTo>
                <a:cubicBezTo>
                  <a:pt x="6563" y="885"/>
                  <a:pt x="5671" y="1860"/>
                  <a:pt x="4844" y="2916"/>
                </a:cubicBezTo>
                <a:cubicBezTo>
                  <a:pt x="3538" y="4584"/>
                  <a:pt x="2400" y="6444"/>
                  <a:pt x="1454" y="8455"/>
                </a:cubicBezTo>
                <a:cubicBezTo>
                  <a:pt x="576" y="9800"/>
                  <a:pt x="58" y="11483"/>
                  <a:pt x="5" y="13274"/>
                </a:cubicBezTo>
                <a:cubicBezTo>
                  <a:pt x="-111" y="17178"/>
                  <a:pt x="1987" y="20661"/>
                  <a:pt x="5030" y="21600"/>
                </a:cubicBezTo>
                <a:lnTo>
                  <a:pt x="21489" y="21600"/>
                </a:lnTo>
                <a:lnTo>
                  <a:pt x="21489" y="5236"/>
                </a:lnTo>
                <a:lnTo>
                  <a:pt x="19581" y="0"/>
                </a:lnTo>
                <a:close/>
              </a:path>
            </a:pathLst>
          </a:custGeom>
          <a:gradFill rotWithShape="0">
            <a:gsLst>
              <a:gs pos="0">
                <a:srgbClr val="127A0E"/>
              </a:gs>
              <a:gs pos="100000">
                <a:srgbClr val="E2BB19">
                  <a:alpha val="79999"/>
                </a:srgbClr>
              </a:gs>
            </a:gsLst>
            <a:lin ang="2700000"/>
          </a:gradFill>
          <a:ln>
            <a:noFill/>
          </a:ln>
          <a:effectLst/>
          <a:scene3d>
            <a:camera prst="perspectiveRelaxedModerately"/>
            <a:lightRig rig="threePt" dir="t"/>
          </a:scene3d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rIns="45720"/>
          <a:lstStyle/>
          <a:p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4007768" y="997565"/>
            <a:ext cx="7632848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algn="r">
              <a:spcBef>
                <a:spcPts val="600"/>
              </a:spcBef>
              <a:spcAft>
                <a:spcPts val="600"/>
              </a:spcAft>
            </a:pPr>
            <a:r>
              <a:rPr lang="pt-BR" sz="6000" b="1" dirty="0" smtClean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</a:p>
          <a:p>
            <a:pPr marL="360363" algn="r">
              <a:spcBef>
                <a:spcPts val="600"/>
              </a:spcBef>
              <a:spcAft>
                <a:spcPts val="600"/>
              </a:spcAft>
            </a:pPr>
            <a:r>
              <a:rPr lang="pt-BR" sz="6000" b="1" dirty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O NOVO MARCO DA NORMA GERAL COM A LEI 13.846/2019</a:t>
            </a:r>
          </a:p>
        </p:txBody>
      </p:sp>
    </p:spTree>
    <p:extLst>
      <p:ext uri="{BB962C8B-B14F-4D97-AF65-F5344CB8AC3E}">
        <p14:creationId xmlns:p14="http://schemas.microsoft.com/office/powerpoint/2010/main" val="13154719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circle/>
      </p:transition>
    </mc:Choice>
    <mc:Fallback xmlns="">
      <p:transition spd="med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entágono 5"/>
          <p:cNvSpPr/>
          <p:nvPr/>
        </p:nvSpPr>
        <p:spPr bwMode="auto">
          <a:xfrm>
            <a:off x="191344" y="1124744"/>
            <a:ext cx="6552728" cy="4893647"/>
          </a:xfrm>
          <a:prstGeom prst="homePlate">
            <a:avLst/>
          </a:prstGeom>
          <a:solidFill>
            <a:srgbClr val="D4BD36"/>
          </a:solidFill>
          <a:ln w="12700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perspectiveContrastingRightFacing"/>
            <a:lightRig rig="threePt" dir="t"/>
          </a:scene3d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1"/>
            <a:r>
              <a:rPr lang="pt-BR" sz="3200" b="1" dirty="0">
                <a:solidFill>
                  <a:schemeClr val="tx1"/>
                </a:solidFill>
              </a:rPr>
              <a:t>Portarias MPS</a:t>
            </a:r>
            <a:r>
              <a:rPr lang="pt-BR" sz="3200" b="1" dirty="0" smtClean="0">
                <a:solidFill>
                  <a:schemeClr val="tx1"/>
                </a:solidFill>
              </a:rPr>
              <a:t>...</a:t>
            </a:r>
          </a:p>
          <a:p>
            <a:pPr eaLnBrk="1"/>
            <a:endParaRPr lang="pt-BR" sz="3200" b="1" dirty="0">
              <a:solidFill>
                <a:schemeClr val="tx1"/>
              </a:solidFill>
            </a:endParaRPr>
          </a:p>
          <a:p>
            <a:pPr eaLnBrk="1"/>
            <a:r>
              <a:rPr lang="pt-BR" sz="3200" b="1" dirty="0">
                <a:solidFill>
                  <a:schemeClr val="tx1"/>
                </a:solidFill>
              </a:rPr>
              <a:t>Certificação básica p/: </a:t>
            </a:r>
          </a:p>
          <a:p>
            <a:pPr marL="285750" indent="-285750" eaLnBrk="1">
              <a:buFont typeface="Arial" panose="020B0604020202020204" pitchFamily="34" charset="0"/>
              <a:buChar char="•"/>
            </a:pPr>
            <a:r>
              <a:rPr lang="pt-BR" sz="3200" b="1" dirty="0">
                <a:solidFill>
                  <a:schemeClr val="tx1"/>
                </a:solidFill>
              </a:rPr>
              <a:t>2008: gestor de RPPS &gt; </a:t>
            </a:r>
            <a:r>
              <a:rPr lang="pt-BR" sz="3200" b="1" dirty="0" err="1">
                <a:solidFill>
                  <a:schemeClr val="tx1"/>
                </a:solidFill>
              </a:rPr>
              <a:t>xx</a:t>
            </a:r>
            <a:r>
              <a:rPr lang="pt-BR" sz="3200" b="1" dirty="0">
                <a:solidFill>
                  <a:schemeClr val="tx1"/>
                </a:solidFill>
              </a:rPr>
              <a:t> R$ milhões</a:t>
            </a:r>
          </a:p>
          <a:p>
            <a:pPr marL="285750" indent="-285750" eaLnBrk="1">
              <a:buFont typeface="Arial" panose="020B0604020202020204" pitchFamily="34" charset="0"/>
              <a:buChar char="•"/>
            </a:pPr>
            <a:r>
              <a:rPr lang="pt-BR" sz="3200" b="1" dirty="0">
                <a:solidFill>
                  <a:schemeClr val="tx1"/>
                </a:solidFill>
              </a:rPr>
              <a:t>2014: maioria membros comitê invest.</a:t>
            </a:r>
          </a:p>
          <a:p>
            <a:pPr marL="285750" indent="-285750" eaLnBrk="1">
              <a:buFont typeface="Arial" panose="020B0604020202020204" pitchFamily="34" charset="0"/>
              <a:buChar char="•"/>
            </a:pPr>
            <a:r>
              <a:rPr lang="pt-BR" sz="3200" b="1" dirty="0">
                <a:solidFill>
                  <a:schemeClr val="tx1"/>
                </a:solidFill>
              </a:rPr>
              <a:t>2015: todos gestores de investimentos;</a:t>
            </a:r>
          </a:p>
          <a:p>
            <a:pPr eaLnBrk="1"/>
            <a:endParaRPr lang="pt-BR" sz="3000" b="1" dirty="0">
              <a:solidFill>
                <a:schemeClr val="tx1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335360" y="200154"/>
            <a:ext cx="11337631" cy="492443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pt-BR" sz="2600" dirty="0" smtClean="0">
                <a:solidFill>
                  <a:schemeClr val="bg1"/>
                </a:solidFill>
              </a:rPr>
              <a:t>Até a Lei 13.846 era o que tínhamos...</a:t>
            </a:r>
            <a:endParaRPr lang="pt-BR" sz="2600" dirty="0">
              <a:solidFill>
                <a:schemeClr val="bg1"/>
              </a:solidFill>
            </a:endParaRPr>
          </a:p>
        </p:txBody>
      </p:sp>
      <p:sp>
        <p:nvSpPr>
          <p:cNvPr id="3" name="Pentágono 2"/>
          <p:cNvSpPr/>
          <p:nvPr/>
        </p:nvSpPr>
        <p:spPr bwMode="auto">
          <a:xfrm>
            <a:off x="5303912" y="744687"/>
            <a:ext cx="8045079" cy="4431983"/>
          </a:xfrm>
          <a:prstGeom prst="homePlate">
            <a:avLst/>
          </a:prstGeom>
          <a:solidFill>
            <a:srgbClr val="D4BD36"/>
          </a:solidFill>
          <a:ln w="12700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perspectiveContrastingRightFacing"/>
            <a:lightRig rig="threePt" dir="t"/>
          </a:scene3d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1"/>
            <a:r>
              <a:rPr lang="pt-BR" sz="3200" b="1" dirty="0">
                <a:solidFill>
                  <a:schemeClr val="tx1"/>
                </a:solidFill>
              </a:rPr>
              <a:t>Resolução CMN 4.604/2017:</a:t>
            </a:r>
          </a:p>
          <a:p>
            <a:pPr eaLnBrk="1"/>
            <a:r>
              <a:rPr lang="pt-BR" sz="3200" b="1" dirty="0" smtClean="0">
                <a:solidFill>
                  <a:schemeClr val="tx1"/>
                </a:solidFill>
              </a:rPr>
              <a:t>os </a:t>
            </a:r>
            <a:r>
              <a:rPr lang="pt-BR" sz="3200" b="1" dirty="0">
                <a:solidFill>
                  <a:schemeClr val="tx1"/>
                </a:solidFill>
              </a:rPr>
              <a:t>responsáveis pela gestão do RPPS e os </a:t>
            </a:r>
            <a:r>
              <a:rPr lang="pt-BR" sz="3200" b="1" dirty="0" smtClean="0">
                <a:solidFill>
                  <a:schemeClr val="tx1"/>
                </a:solidFill>
              </a:rPr>
              <a:t>demais participantes </a:t>
            </a:r>
            <a:r>
              <a:rPr lang="pt-BR" sz="3200" b="1" dirty="0">
                <a:solidFill>
                  <a:schemeClr val="tx1"/>
                </a:solidFill>
              </a:rPr>
              <a:t>do processo decisório dos investimentos deverão c</a:t>
            </a:r>
            <a:r>
              <a:rPr lang="pt-BR" sz="3200" b="1" dirty="0" smtClean="0">
                <a:solidFill>
                  <a:schemeClr val="tx1"/>
                </a:solidFill>
              </a:rPr>
              <a:t>omprovar experiência profissional </a:t>
            </a:r>
            <a:r>
              <a:rPr lang="pt-BR" sz="3200" b="1" dirty="0">
                <a:solidFill>
                  <a:schemeClr val="tx1"/>
                </a:solidFill>
              </a:rPr>
              <a:t>e conhecimento técnico conforme requisitos estabelecidos nas normas gerais </a:t>
            </a:r>
            <a:r>
              <a:rPr lang="pt-BR" sz="3200" b="1" dirty="0" smtClean="0">
                <a:solidFill>
                  <a:schemeClr val="tx1"/>
                </a:solidFill>
              </a:rPr>
              <a:t>desses regimes.</a:t>
            </a:r>
          </a:p>
          <a:p>
            <a:pPr eaLnBrk="1"/>
            <a:endParaRPr lang="pt-BR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72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>
          <a:xfrm>
            <a:off x="0" y="548680"/>
            <a:ext cx="12192000" cy="5740033"/>
          </a:xfrm>
          <a:prstGeom prst="rect">
            <a:avLst/>
          </a:prstGeom>
          <a:solidFill>
            <a:srgbClr val="D4BD36"/>
          </a:solidFill>
        </p:spPr>
        <p:txBody>
          <a:bodyPr wrap="square">
            <a:spAutoFit/>
          </a:bodyPr>
          <a:lstStyle/>
          <a:p>
            <a:r>
              <a:rPr lang="pt-BR" sz="2600" b="1" dirty="0">
                <a:solidFill>
                  <a:schemeClr val="tx1"/>
                </a:solidFill>
              </a:rPr>
              <a:t>Art. 8º-B </a:t>
            </a:r>
            <a:r>
              <a:rPr lang="pt-BR" sz="2600" b="1" dirty="0" smtClean="0">
                <a:solidFill>
                  <a:schemeClr val="tx1"/>
                </a:solidFill>
              </a:rPr>
              <a:t>da Lei </a:t>
            </a:r>
            <a:r>
              <a:rPr lang="pt-BR" sz="2600" b="1" dirty="0">
                <a:solidFill>
                  <a:schemeClr val="tx1"/>
                </a:solidFill>
              </a:rPr>
              <a:t>9.717/98 </a:t>
            </a:r>
            <a:r>
              <a:rPr lang="pt-BR" sz="2600" b="1" dirty="0" smtClean="0">
                <a:solidFill>
                  <a:schemeClr val="tx1"/>
                </a:solidFill>
              </a:rPr>
              <a:t>incluído </a:t>
            </a:r>
            <a:r>
              <a:rPr lang="pt-BR" sz="2600" b="1" dirty="0">
                <a:solidFill>
                  <a:schemeClr val="tx1"/>
                </a:solidFill>
              </a:rPr>
              <a:t>p/ Lei nº 13.846, </a:t>
            </a:r>
            <a:r>
              <a:rPr lang="pt-BR" sz="2600" b="1" dirty="0" smtClean="0">
                <a:solidFill>
                  <a:schemeClr val="tx1"/>
                </a:solidFill>
              </a:rPr>
              <a:t>junho </a:t>
            </a:r>
            <a:r>
              <a:rPr lang="pt-BR" sz="2600" b="1" dirty="0">
                <a:solidFill>
                  <a:schemeClr val="tx1"/>
                </a:solidFill>
              </a:rPr>
              <a:t>de 2019</a:t>
            </a:r>
            <a:endParaRPr lang="pt-BR" sz="2600" b="1" dirty="0" smtClean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2600" b="1" dirty="0" smtClean="0">
                <a:solidFill>
                  <a:schemeClr val="tx1"/>
                </a:solidFill>
              </a:rPr>
              <a:t>Os </a:t>
            </a:r>
            <a:r>
              <a:rPr lang="pt-BR" sz="2600" b="1" dirty="0">
                <a:solidFill>
                  <a:schemeClr val="tx1"/>
                </a:solidFill>
              </a:rPr>
              <a:t>dirigentes da </a:t>
            </a:r>
            <a:r>
              <a:rPr lang="pt-BR" sz="2600" b="1" dirty="0" smtClean="0">
                <a:solidFill>
                  <a:schemeClr val="tx1"/>
                </a:solidFill>
              </a:rPr>
              <a:t>UG do RPPS deverão </a:t>
            </a:r>
            <a:r>
              <a:rPr lang="pt-BR" sz="2600" b="1" dirty="0">
                <a:solidFill>
                  <a:schemeClr val="tx1"/>
                </a:solidFill>
              </a:rPr>
              <a:t>atender aos seguintes requisitos mínimos: 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2600" b="1" dirty="0">
                <a:solidFill>
                  <a:schemeClr val="tx1"/>
                </a:solidFill>
              </a:rPr>
              <a:t>I - não ter sofrido condenação criminal ou incidido em alguma das demais situações de </a:t>
            </a:r>
            <a:r>
              <a:rPr lang="pt-BR" sz="2600" b="1" dirty="0" err="1">
                <a:solidFill>
                  <a:schemeClr val="tx1"/>
                </a:solidFill>
              </a:rPr>
              <a:t>inelegilidade</a:t>
            </a:r>
            <a:r>
              <a:rPr lang="pt-BR" sz="2600" b="1" dirty="0">
                <a:solidFill>
                  <a:schemeClr val="tx1"/>
                </a:solidFill>
              </a:rPr>
              <a:t> previstas no inciso I do caput do art. 1º da </a:t>
            </a:r>
            <a:r>
              <a:rPr lang="pt-BR" sz="2600" b="1" dirty="0" smtClean="0">
                <a:solidFill>
                  <a:schemeClr val="tx1"/>
                </a:solidFill>
              </a:rPr>
              <a:t>LC </a:t>
            </a:r>
            <a:r>
              <a:rPr lang="pt-BR" sz="2600" b="1" dirty="0">
                <a:solidFill>
                  <a:schemeClr val="tx1"/>
                </a:solidFill>
              </a:rPr>
              <a:t>nº 64, de </a:t>
            </a:r>
            <a:r>
              <a:rPr lang="pt-BR" sz="2600" b="1" dirty="0" smtClean="0">
                <a:solidFill>
                  <a:schemeClr val="tx1"/>
                </a:solidFill>
              </a:rPr>
              <a:t>1990</a:t>
            </a:r>
            <a:r>
              <a:rPr lang="pt-BR" sz="2600" b="1" dirty="0">
                <a:solidFill>
                  <a:schemeClr val="tx1"/>
                </a:solidFill>
              </a:rPr>
              <a:t>, observados os critérios e prazos previstos </a:t>
            </a:r>
            <a:r>
              <a:rPr lang="pt-BR" sz="2600" b="1" dirty="0" smtClean="0">
                <a:solidFill>
                  <a:schemeClr val="tx1"/>
                </a:solidFill>
              </a:rPr>
              <a:t>na </a:t>
            </a:r>
            <a:r>
              <a:rPr lang="pt-BR" sz="2600" b="1" dirty="0">
                <a:solidFill>
                  <a:schemeClr val="tx1"/>
                </a:solidFill>
              </a:rPr>
              <a:t>referida Lei Complementar;    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2600" b="1" dirty="0">
                <a:solidFill>
                  <a:schemeClr val="tx1"/>
                </a:solidFill>
              </a:rPr>
              <a:t>II - possuir certificação e habilitação comprovadas, nos termos definidos em parâmetros gerais;    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2600" b="1" dirty="0">
                <a:solidFill>
                  <a:schemeClr val="tx1"/>
                </a:solidFill>
              </a:rPr>
              <a:t>III - possuir comprovada experiência no exercício de atividade nas áreas financeira, administrativa, contábil, jurídica, de fiscalização, atuarial ou de </a:t>
            </a:r>
            <a:r>
              <a:rPr lang="pt-BR" sz="2600" b="1" dirty="0" smtClean="0">
                <a:solidFill>
                  <a:schemeClr val="tx1"/>
                </a:solidFill>
              </a:rPr>
              <a:t>auditoria;</a:t>
            </a:r>
            <a:endParaRPr lang="pt-BR" sz="2600" b="1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2600" b="1" dirty="0">
                <a:solidFill>
                  <a:schemeClr val="tx1"/>
                </a:solidFill>
              </a:rPr>
              <a:t>IV - ter formação superior.    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2600" b="1" dirty="0">
                <a:solidFill>
                  <a:schemeClr val="tx1"/>
                </a:solidFill>
              </a:rPr>
              <a:t>Parágrafo único. Os requisitos d</a:t>
            </a:r>
            <a:r>
              <a:rPr lang="pt-BR" sz="2600" b="1" dirty="0" smtClean="0">
                <a:solidFill>
                  <a:schemeClr val="tx1"/>
                </a:solidFill>
              </a:rPr>
              <a:t>os </a:t>
            </a:r>
            <a:r>
              <a:rPr lang="pt-BR" sz="2600" b="1" dirty="0">
                <a:solidFill>
                  <a:schemeClr val="tx1"/>
                </a:solidFill>
              </a:rPr>
              <a:t>incisos I e II </a:t>
            </a:r>
            <a:r>
              <a:rPr lang="pt-BR" sz="2600" b="1" dirty="0" smtClean="0">
                <a:solidFill>
                  <a:schemeClr val="tx1"/>
                </a:solidFill>
              </a:rPr>
              <a:t>aplicam-se </a:t>
            </a:r>
            <a:r>
              <a:rPr lang="pt-BR" sz="2600" b="1" dirty="0">
                <a:solidFill>
                  <a:schemeClr val="tx1"/>
                </a:solidFill>
              </a:rPr>
              <a:t>aos membros </a:t>
            </a:r>
            <a:r>
              <a:rPr lang="pt-BR" sz="2600" b="1" u="sng" dirty="0">
                <a:solidFill>
                  <a:schemeClr val="tx1"/>
                </a:solidFill>
              </a:rPr>
              <a:t>dos conselhos deliberativo e fiscal e do comitê de </a:t>
            </a:r>
            <a:r>
              <a:rPr lang="pt-BR" sz="2600" b="1" u="sng" dirty="0" smtClean="0">
                <a:solidFill>
                  <a:schemeClr val="tx1"/>
                </a:solidFill>
              </a:rPr>
              <a:t>investimentos</a:t>
            </a:r>
            <a:r>
              <a:rPr lang="pt-BR" sz="2600" b="1" dirty="0" smtClean="0">
                <a:solidFill>
                  <a:schemeClr val="tx1"/>
                </a:solidFill>
              </a:rPr>
              <a:t>.</a:t>
            </a:r>
            <a:endParaRPr lang="pt-BR" sz="2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5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9656" y="2492896"/>
            <a:ext cx="9029700" cy="4171950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3352" y="260648"/>
            <a:ext cx="8860660" cy="3744416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28024" y="811287"/>
            <a:ext cx="2133600" cy="100965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0620" y="5485423"/>
            <a:ext cx="5651401" cy="1179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9923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eta para a direita 22"/>
          <p:cNvSpPr/>
          <p:nvPr/>
        </p:nvSpPr>
        <p:spPr bwMode="auto">
          <a:xfrm>
            <a:off x="7964420" y="3054429"/>
            <a:ext cx="3460172" cy="917079"/>
          </a:xfrm>
          <a:prstGeom prst="rightArrow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CRESCIMENTO</a:t>
            </a:r>
          </a:p>
        </p:txBody>
      </p:sp>
      <p:sp>
        <p:nvSpPr>
          <p:cNvPr id="24" name="Seta para a direita 23"/>
          <p:cNvSpPr/>
          <p:nvPr/>
        </p:nvSpPr>
        <p:spPr bwMode="auto">
          <a:xfrm>
            <a:off x="3503712" y="1963220"/>
            <a:ext cx="5076304" cy="917079"/>
          </a:xfrm>
          <a:prstGeom prst="rightArrow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30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CAPACITAÇÃO</a:t>
            </a:r>
            <a:endParaRPr kumimoji="0" lang="pt-BR" sz="3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25" name="Seta para a direita 24"/>
          <p:cNvSpPr/>
          <p:nvPr/>
        </p:nvSpPr>
        <p:spPr bwMode="auto">
          <a:xfrm>
            <a:off x="7948436" y="1585210"/>
            <a:ext cx="4243564" cy="917079"/>
          </a:xfrm>
          <a:prstGeom prst="rightArrow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PROFISSIONALIZAÇÃO</a:t>
            </a:r>
          </a:p>
        </p:txBody>
      </p:sp>
      <p:sp>
        <p:nvSpPr>
          <p:cNvPr id="26" name="Seta para a direita 25"/>
          <p:cNvSpPr/>
          <p:nvPr/>
        </p:nvSpPr>
        <p:spPr bwMode="auto">
          <a:xfrm>
            <a:off x="7950336" y="2366709"/>
            <a:ext cx="3474256" cy="917079"/>
          </a:xfrm>
          <a:prstGeom prst="rightArrow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PERMANÊNCIA</a:t>
            </a:r>
          </a:p>
        </p:txBody>
      </p:sp>
      <p:sp>
        <p:nvSpPr>
          <p:cNvPr id="27" name="Seta para a direita 26"/>
          <p:cNvSpPr/>
          <p:nvPr/>
        </p:nvSpPr>
        <p:spPr bwMode="auto">
          <a:xfrm>
            <a:off x="191344" y="2269320"/>
            <a:ext cx="3657388" cy="2751237"/>
          </a:xfrm>
          <a:prstGeom prst="rightArrow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3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marL="0" marR="0" indent="0" algn="ctr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QUALIFICAÇÃO</a:t>
            </a:r>
          </a:p>
          <a:p>
            <a:pPr marL="0" marR="0" indent="0" algn="ctr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3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28" name="Seta para a direita 27"/>
          <p:cNvSpPr/>
          <p:nvPr/>
        </p:nvSpPr>
        <p:spPr bwMode="auto">
          <a:xfrm>
            <a:off x="3360432" y="1298053"/>
            <a:ext cx="5076304" cy="917079"/>
          </a:xfrm>
          <a:prstGeom prst="rightArrow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30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FORMAÇÃO</a:t>
            </a:r>
            <a:endParaRPr kumimoji="0" lang="pt-BR" sz="3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29" name="Seta para a direita 28"/>
          <p:cNvSpPr/>
          <p:nvPr/>
        </p:nvSpPr>
        <p:spPr bwMode="auto">
          <a:xfrm>
            <a:off x="3852512" y="4714873"/>
            <a:ext cx="6054394" cy="1834158"/>
          </a:xfrm>
          <a:prstGeom prst="rightArrow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EDUCAÇÃO </a:t>
            </a:r>
          </a:p>
          <a:p>
            <a:pPr marL="0" marR="0" indent="0" algn="ctr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PREVIDENCIÁRIA</a:t>
            </a:r>
          </a:p>
        </p:txBody>
      </p:sp>
      <p:sp>
        <p:nvSpPr>
          <p:cNvPr id="30" name="Seta para a direita 29"/>
          <p:cNvSpPr/>
          <p:nvPr/>
        </p:nvSpPr>
        <p:spPr bwMode="auto">
          <a:xfrm>
            <a:off x="3582082" y="3203258"/>
            <a:ext cx="5076304" cy="917079"/>
          </a:xfrm>
          <a:prstGeom prst="rightArrow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30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EXPERIÊNCIA</a:t>
            </a:r>
            <a:endParaRPr kumimoji="0" lang="pt-BR" sz="3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31" name="Seta para a direita 30"/>
          <p:cNvSpPr/>
          <p:nvPr/>
        </p:nvSpPr>
        <p:spPr bwMode="auto">
          <a:xfrm>
            <a:off x="3582082" y="3882082"/>
            <a:ext cx="5076304" cy="917079"/>
          </a:xfrm>
          <a:prstGeom prst="rightArrow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30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COMPETÊNCIA</a:t>
            </a:r>
            <a:endParaRPr kumimoji="0" lang="pt-BR" sz="3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32" name="Seta para a direita 31"/>
          <p:cNvSpPr/>
          <p:nvPr/>
        </p:nvSpPr>
        <p:spPr bwMode="auto">
          <a:xfrm>
            <a:off x="3529526" y="2503194"/>
            <a:ext cx="5076304" cy="917079"/>
          </a:xfrm>
          <a:prstGeom prst="rightArrow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APRENDIZAGEM</a:t>
            </a:r>
          </a:p>
        </p:txBody>
      </p:sp>
      <p:sp>
        <p:nvSpPr>
          <p:cNvPr id="33" name="Seta para a direita 32"/>
          <p:cNvSpPr/>
          <p:nvPr/>
        </p:nvSpPr>
        <p:spPr bwMode="auto">
          <a:xfrm>
            <a:off x="9192344" y="3882082"/>
            <a:ext cx="3382734" cy="917079"/>
          </a:xfrm>
          <a:prstGeom prst="rightArrow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30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HABILITAÇÃO</a:t>
            </a:r>
            <a:endParaRPr kumimoji="0" lang="pt-BR" sz="3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4" name="Seta em curva para baixo 3"/>
          <p:cNvSpPr/>
          <p:nvPr/>
        </p:nvSpPr>
        <p:spPr bwMode="auto">
          <a:xfrm rot="21310548">
            <a:off x="982814" y="92219"/>
            <a:ext cx="9025288" cy="1921245"/>
          </a:xfrm>
          <a:prstGeom prst="curvedDownArrow">
            <a:avLst/>
          </a:prstGeom>
          <a:solidFill>
            <a:srgbClr val="FFFFFF"/>
          </a:solidFill>
          <a:ln w="12700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6" name="Seta em curva para a esquerda 5"/>
          <p:cNvSpPr/>
          <p:nvPr/>
        </p:nvSpPr>
        <p:spPr bwMode="auto">
          <a:xfrm rot="5720423">
            <a:off x="4485611" y="1225167"/>
            <a:ext cx="1927251" cy="9246088"/>
          </a:xfrm>
          <a:prstGeom prst="curvedLeftArrow">
            <a:avLst/>
          </a:prstGeom>
          <a:solidFill>
            <a:srgbClr val="FFFFFF"/>
          </a:solidFill>
          <a:ln w="12700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9063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7608" y="260648"/>
            <a:ext cx="7448550" cy="638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686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circle/>
      </p:transition>
    </mc:Choice>
    <mc:Fallback xmlns="">
      <p:transition spd="med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703512" y="532496"/>
            <a:ext cx="76328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algn="r">
              <a:spcBef>
                <a:spcPts val="600"/>
              </a:spcBef>
              <a:spcAft>
                <a:spcPts val="600"/>
              </a:spcAft>
            </a:pPr>
            <a:r>
              <a:rPr lang="pt-BR" sz="6000" b="1" dirty="0" smtClean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DA NOSSA MINUTA</a:t>
            </a:r>
            <a:endParaRPr lang="pt-BR" sz="5600" b="1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020" y="1548159"/>
            <a:ext cx="10669580" cy="4795783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9856" y="5949280"/>
            <a:ext cx="3467100" cy="238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797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circle/>
      </p:transition>
    </mc:Choice>
    <mc:Fallback xmlns="">
      <p:transition spd="med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F3EB2"/>
      </a:accent1>
      <a:accent2>
        <a:srgbClr val="FF5988"/>
      </a:accent2>
      <a:accent3>
        <a:srgbClr val="FFFFFF"/>
      </a:accent3>
      <a:accent4>
        <a:srgbClr val="000000"/>
      </a:accent4>
      <a:accent5>
        <a:srgbClr val="C0AFD5"/>
      </a:accent5>
      <a:accent6>
        <a:srgbClr val="E7507B"/>
      </a:accent6>
      <a:hlink>
        <a:srgbClr val="0000FF"/>
      </a:hlink>
      <a:folHlink>
        <a:srgbClr val="FF00FF"/>
      </a:folHlink>
    </a:clrScheme>
    <a:fontScheme name="Office Theme">
      <a:majorFont>
        <a:latin typeface="Calibri Light"/>
        <a:ea typeface=""/>
        <a:cs typeface="Calibri Light"/>
      </a:majorFont>
      <a:minorFont>
        <a:latin typeface="Calibri"/>
        <a:ea typeface="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chemeClr val="accent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pt-B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Calibri" panose="020F0502020204030204" pitchFamily="34" charset="0"/>
            <a:cs typeface="Calibri" panose="020F0502020204030204" pitchFamily="34" charset="0"/>
            <a:sym typeface="Calibri" panose="020F050202020403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chemeClr val="accent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pt-B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Calibri" panose="020F0502020204030204" pitchFamily="34" charset="0"/>
            <a:cs typeface="Calibri" panose="020F0502020204030204" pitchFamily="34" charset="0"/>
            <a:sym typeface="Calibri" panose="020F0502020204030204" pitchFamily="34" charset="0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 - Blank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F3EB2"/>
      </a:accent1>
      <a:accent2>
        <a:srgbClr val="FF5988"/>
      </a:accent2>
      <a:accent3>
        <a:srgbClr val="FFFFFF"/>
      </a:accent3>
      <a:accent4>
        <a:srgbClr val="000000"/>
      </a:accent4>
      <a:accent5>
        <a:srgbClr val="C0AFD5"/>
      </a:accent5>
      <a:accent6>
        <a:srgbClr val="E7507B"/>
      </a:accent6>
      <a:hlink>
        <a:srgbClr val="0000FF"/>
      </a:hlink>
      <a:folHlink>
        <a:srgbClr val="FF00FF"/>
      </a:folHlink>
    </a:clrScheme>
    <a:fontScheme name="Office Theme - Blank">
      <a:majorFont>
        <a:latin typeface="Calibri Light"/>
        <a:ea typeface=""/>
        <a:cs typeface="Calibri Light"/>
      </a:majorFont>
      <a:minorFont>
        <a:latin typeface="Calibri"/>
        <a:ea typeface="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chemeClr val="accent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pt-B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Calibri" panose="020F0502020204030204" pitchFamily="34" charset="0"/>
            <a:cs typeface="Calibri" panose="020F0502020204030204" pitchFamily="34" charset="0"/>
            <a:sym typeface="Calibri" panose="020F050202020403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chemeClr val="accent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pt-B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Calibri" panose="020F0502020204030204" pitchFamily="34" charset="0"/>
            <a:cs typeface="Calibri" panose="020F0502020204030204" pitchFamily="34" charset="0"/>
            <a:sym typeface="Calibri" panose="020F0502020204030204" pitchFamily="34" charset="0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F3EB2"/>
      </a:accent1>
      <a:accent2>
        <a:srgbClr val="FF5988"/>
      </a:accent2>
      <a:accent3>
        <a:srgbClr val="FFFFFF"/>
      </a:accent3>
      <a:accent4>
        <a:srgbClr val="000000"/>
      </a:accent4>
      <a:accent5>
        <a:srgbClr val="C0AFD5"/>
      </a:accent5>
      <a:accent6>
        <a:srgbClr val="E7507B"/>
      </a:accent6>
      <a:hlink>
        <a:srgbClr val="0000FF"/>
      </a:hlink>
      <a:folHlink>
        <a:srgbClr val="FF00FF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A7A7A7"/>
    </a:dk2>
    <a:lt2>
      <a:srgbClr val="535353"/>
    </a:lt2>
    <a:accent1>
      <a:srgbClr val="7F3EB2"/>
    </a:accent1>
    <a:accent2>
      <a:srgbClr val="FF5988"/>
    </a:accent2>
    <a:accent3>
      <a:srgbClr val="FFFFFF"/>
    </a:accent3>
    <a:accent4>
      <a:srgbClr val="000000"/>
    </a:accent4>
    <a:accent5>
      <a:srgbClr val="C0AFD5"/>
    </a:accent5>
    <a:accent6>
      <a:srgbClr val="E7507B"/>
    </a:accent6>
    <a:hlink>
      <a:srgbClr val="0000FF"/>
    </a:hlink>
    <a:folHlink>
      <a:srgbClr val="FF00FF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A7A7A7"/>
    </a:dk2>
    <a:lt2>
      <a:srgbClr val="535353"/>
    </a:lt2>
    <a:accent1>
      <a:srgbClr val="7F3EB2"/>
    </a:accent1>
    <a:accent2>
      <a:srgbClr val="FF5988"/>
    </a:accent2>
    <a:accent3>
      <a:srgbClr val="FFFFFF"/>
    </a:accent3>
    <a:accent4>
      <a:srgbClr val="000000"/>
    </a:accent4>
    <a:accent5>
      <a:srgbClr val="C0AFD5"/>
    </a:accent5>
    <a:accent6>
      <a:srgbClr val="E7507B"/>
    </a:accent6>
    <a:hlink>
      <a:srgbClr val="0000FF"/>
    </a:hlink>
    <a:folHlink>
      <a:srgbClr val="FF00FF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A7A7A7"/>
    </a:dk2>
    <a:lt2>
      <a:srgbClr val="535353"/>
    </a:lt2>
    <a:accent1>
      <a:srgbClr val="7F3EB2"/>
    </a:accent1>
    <a:accent2>
      <a:srgbClr val="FF5988"/>
    </a:accent2>
    <a:accent3>
      <a:srgbClr val="FFFFFF"/>
    </a:accent3>
    <a:accent4>
      <a:srgbClr val="000000"/>
    </a:accent4>
    <a:accent5>
      <a:srgbClr val="C0AFD5"/>
    </a:accent5>
    <a:accent6>
      <a:srgbClr val="E7507B"/>
    </a:accent6>
    <a:hlink>
      <a:srgbClr val="0000FF"/>
    </a:hlink>
    <a:folHlink>
      <a:srgbClr val="FF00FF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A7A7A7"/>
    </a:dk2>
    <a:lt2>
      <a:srgbClr val="535353"/>
    </a:lt2>
    <a:accent1>
      <a:srgbClr val="7F3EB2"/>
    </a:accent1>
    <a:accent2>
      <a:srgbClr val="FF5988"/>
    </a:accent2>
    <a:accent3>
      <a:srgbClr val="FFFFFF"/>
    </a:accent3>
    <a:accent4>
      <a:srgbClr val="000000"/>
    </a:accent4>
    <a:accent5>
      <a:srgbClr val="C0AFD5"/>
    </a:accent5>
    <a:accent6>
      <a:srgbClr val="E7507B"/>
    </a:accent6>
    <a:hlink>
      <a:srgbClr val="0000FF"/>
    </a:hlink>
    <a:folHlink>
      <a:srgbClr val="FF00FF"/>
    </a:folHlink>
  </a:clrScheme>
</a:themeOverride>
</file>

<file path=ppt/theme/themeOverride5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A7A7A7"/>
    </a:dk2>
    <a:lt2>
      <a:srgbClr val="535353"/>
    </a:lt2>
    <a:accent1>
      <a:srgbClr val="7F3EB2"/>
    </a:accent1>
    <a:accent2>
      <a:srgbClr val="FF5988"/>
    </a:accent2>
    <a:accent3>
      <a:srgbClr val="FFFFFF"/>
    </a:accent3>
    <a:accent4>
      <a:srgbClr val="000000"/>
    </a:accent4>
    <a:accent5>
      <a:srgbClr val="C0AFD5"/>
    </a:accent5>
    <a:accent6>
      <a:srgbClr val="E7507B"/>
    </a:accent6>
    <a:hlink>
      <a:srgbClr val="0000FF"/>
    </a:hlink>
    <a:folHlink>
      <a:srgbClr val="FF00FF"/>
    </a:folHlink>
  </a:clrScheme>
</a:themeOverride>
</file>

<file path=ppt/theme/themeOverride6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A7A7A7"/>
    </a:dk2>
    <a:lt2>
      <a:srgbClr val="535353"/>
    </a:lt2>
    <a:accent1>
      <a:srgbClr val="7F3EB2"/>
    </a:accent1>
    <a:accent2>
      <a:srgbClr val="FF5988"/>
    </a:accent2>
    <a:accent3>
      <a:srgbClr val="FFFFFF"/>
    </a:accent3>
    <a:accent4>
      <a:srgbClr val="000000"/>
    </a:accent4>
    <a:accent5>
      <a:srgbClr val="C0AFD5"/>
    </a:accent5>
    <a:accent6>
      <a:srgbClr val="E7507B"/>
    </a:accent6>
    <a:hlink>
      <a:srgbClr val="0000FF"/>
    </a:hlink>
    <a:folHlink>
      <a:srgbClr val="FF00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3764</TotalTime>
  <Words>1299</Words>
  <Application>Microsoft Office PowerPoint</Application>
  <PresentationFormat>Personalizar</PresentationFormat>
  <Paragraphs>129</Paragraphs>
  <Slides>21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21</vt:i4>
      </vt:variant>
    </vt:vector>
  </HeadingPairs>
  <TitlesOfParts>
    <vt:vector size="23" baseType="lpstr">
      <vt:lpstr>Office Theme</vt:lpstr>
      <vt:lpstr>Office Theme - Blank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NOTE</dc:creator>
  <cp:lastModifiedBy>ACNPRODUCOES</cp:lastModifiedBy>
  <cp:revision>429</cp:revision>
  <cp:lastPrinted>2019-05-14T00:54:54Z</cp:lastPrinted>
  <dcterms:modified xsi:type="dcterms:W3CDTF">2019-11-07T11:49:07Z</dcterms:modified>
</cp:coreProperties>
</file>