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 /><Relationship Id="rId2" Type="http://schemas.openxmlformats.org/package/2006/relationships/metadata/core-properties" Target="docProps/core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5"/>
  </p:notesMasterIdLst>
  <p:handoutMasterIdLst>
    <p:handoutMasterId r:id="rId16"/>
  </p:handoutMasterIdLst>
  <p:sldIdLst>
    <p:sldId id="289" r:id="rId2"/>
    <p:sldId id="290" r:id="rId3"/>
    <p:sldId id="352" r:id="rId4"/>
    <p:sldId id="366" r:id="rId5"/>
    <p:sldId id="367" r:id="rId6"/>
    <p:sldId id="443" r:id="rId7"/>
    <p:sldId id="444" r:id="rId8"/>
    <p:sldId id="445" r:id="rId9"/>
    <p:sldId id="446" r:id="rId10"/>
    <p:sldId id="447" r:id="rId11"/>
    <p:sldId id="448" r:id="rId12"/>
    <p:sldId id="449" r:id="rId13"/>
    <p:sldId id="442" r:id="rId14"/>
  </p:sldIdLst>
  <p:sldSz cx="9144000" cy="6858000" type="screen4x3"/>
  <p:notesSz cx="6669088" cy="9926638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744D"/>
    <a:srgbClr val="339966"/>
    <a:srgbClr val="003300"/>
    <a:srgbClr val="006600"/>
    <a:srgbClr val="339933"/>
    <a:srgbClr val="008000"/>
    <a:srgbClr val="3366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Estilo Médio 4 - Ênfas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08FB837D-C827-4EFA-A057-4D05807E0F7C}" styleName="Estilo com Tema 1 - Ênfase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2838BEF-8BB2-4498-84A7-C5851F593DF1}" styleName="Estilo Médio 4 - Ênfas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86266" autoAdjust="0"/>
  </p:normalViewPr>
  <p:slideViewPr>
    <p:cSldViewPr>
      <p:cViewPr varScale="1">
        <p:scale>
          <a:sx n="110" d="100"/>
          <a:sy n="110" d="100"/>
        </p:scale>
        <p:origin x="7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7" d="100"/>
          <a:sy n="57" d="100"/>
        </p:scale>
        <p:origin x="-1788" y="-78"/>
      </p:cViewPr>
      <p:guideLst>
        <p:guide orient="horz" pos="3127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presProps" Target="presProps.xml" /><Relationship Id="rId2" Type="http://schemas.openxmlformats.org/officeDocument/2006/relationships/slide" Target="slides/slide1.xml" /><Relationship Id="rId16" Type="http://schemas.openxmlformats.org/officeDocument/2006/relationships/handoutMaster" Target="handoutMasters/handoutMaster1.xml" /><Relationship Id="rId20" Type="http://schemas.openxmlformats.org/officeDocument/2006/relationships/tableStyles" Target="tableStyle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notesMaster" Target="notesMasters/notesMaster1.xml" /><Relationship Id="rId10" Type="http://schemas.openxmlformats.org/officeDocument/2006/relationships/slide" Target="slides/slide9.xml" /><Relationship Id="rId19" Type="http://schemas.openxmlformats.org/officeDocument/2006/relationships/theme" Target="theme/theme1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297EFFA-6196-4961-A4AF-2AD5E64C34B0}" type="doc">
      <dgm:prSet loTypeId="urn:microsoft.com/office/officeart/2005/8/layout/hierarchy4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4EF6039-48CC-4249-98FB-346529C12190}">
      <dgm:prSet phldrT="[Text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pt-BR" sz="4400" b="1" dirty="0"/>
            <a:t>Sistema Financeiro Nacional</a:t>
          </a:r>
          <a:endParaRPr lang="en-US" sz="4400" b="1" dirty="0"/>
        </a:p>
      </dgm:t>
    </dgm:pt>
    <dgm:pt modelId="{CE986450-1DDC-4780-B72B-60CF6547DD97}" type="parTrans" cxnId="{C8D6A428-E635-4BD0-9D5E-7954DAF09B35}">
      <dgm:prSet/>
      <dgm:spPr/>
      <dgm:t>
        <a:bodyPr/>
        <a:lstStyle/>
        <a:p>
          <a:endParaRPr lang="en-US" sz="4400" b="1"/>
        </a:p>
      </dgm:t>
    </dgm:pt>
    <dgm:pt modelId="{86A41C85-DCA3-4A36-8832-6051C649962A}" type="sibTrans" cxnId="{C8D6A428-E635-4BD0-9D5E-7954DAF09B35}">
      <dgm:prSet/>
      <dgm:spPr/>
      <dgm:t>
        <a:bodyPr/>
        <a:lstStyle/>
        <a:p>
          <a:endParaRPr lang="en-US" sz="4400" b="1"/>
        </a:p>
      </dgm:t>
    </dgm:pt>
    <dgm:pt modelId="{4C11ED6C-3538-4EAB-80AF-DE599FCCE40D}">
      <dgm:prSet custT="1"/>
      <dgm:spPr>
        <a:solidFill>
          <a:srgbClr val="00B050"/>
        </a:solidFill>
      </dgm:spPr>
      <dgm:t>
        <a:bodyPr/>
        <a:lstStyle/>
        <a:p>
          <a:r>
            <a:rPr lang="pt-BR" sz="4000" b="1" dirty="0"/>
            <a:t>CVM</a:t>
          </a:r>
          <a:endParaRPr lang="en-US" sz="4000" b="1" dirty="0"/>
        </a:p>
      </dgm:t>
    </dgm:pt>
    <dgm:pt modelId="{E069C815-FFB0-4C56-B67E-7F3070A76167}" type="parTrans" cxnId="{9FE86C65-0001-4870-B92F-79C16C9ECC4B}">
      <dgm:prSet/>
      <dgm:spPr/>
      <dgm:t>
        <a:bodyPr/>
        <a:lstStyle/>
        <a:p>
          <a:endParaRPr lang="en-US" sz="4400" b="1"/>
        </a:p>
      </dgm:t>
    </dgm:pt>
    <dgm:pt modelId="{66B99634-BB70-4A94-BBED-8C33F5A46F3E}" type="sibTrans" cxnId="{9FE86C65-0001-4870-B92F-79C16C9ECC4B}">
      <dgm:prSet/>
      <dgm:spPr/>
      <dgm:t>
        <a:bodyPr/>
        <a:lstStyle/>
        <a:p>
          <a:endParaRPr lang="en-US" sz="4400" b="1"/>
        </a:p>
      </dgm:t>
    </dgm:pt>
    <dgm:pt modelId="{81947AC4-CA28-4F92-A2CF-F055BEA986AC}">
      <dgm:prSet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pt-BR" sz="4000" b="1" dirty="0"/>
            <a:t>BACEN</a:t>
          </a:r>
          <a:endParaRPr lang="en-US" sz="4000" b="1" dirty="0"/>
        </a:p>
      </dgm:t>
    </dgm:pt>
    <dgm:pt modelId="{5505502A-4BD5-4F8B-8913-1670D7DBBCEA}" type="parTrans" cxnId="{E2775AFF-0F1B-4409-8204-D42E65F9614C}">
      <dgm:prSet/>
      <dgm:spPr/>
      <dgm:t>
        <a:bodyPr/>
        <a:lstStyle/>
        <a:p>
          <a:endParaRPr lang="en-US" sz="4400" b="1"/>
        </a:p>
      </dgm:t>
    </dgm:pt>
    <dgm:pt modelId="{2F1B5B5F-D6ED-4A4D-9900-A1CB150DC5A0}" type="sibTrans" cxnId="{E2775AFF-0F1B-4409-8204-D42E65F9614C}">
      <dgm:prSet/>
      <dgm:spPr/>
      <dgm:t>
        <a:bodyPr/>
        <a:lstStyle/>
        <a:p>
          <a:endParaRPr lang="en-US" sz="4400" b="1"/>
        </a:p>
      </dgm:t>
    </dgm:pt>
    <dgm:pt modelId="{1CB4CC91-A6C0-4F07-BA1F-2615EBECC520}">
      <dgm:prSet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pt-BR" sz="4000" b="1" dirty="0"/>
            <a:t>SUSEP</a:t>
          </a:r>
          <a:endParaRPr lang="en-US" sz="4000" b="1" dirty="0"/>
        </a:p>
      </dgm:t>
    </dgm:pt>
    <dgm:pt modelId="{4A37DB60-296C-40FB-84C3-1ECADD382196}" type="parTrans" cxnId="{83949023-CF5C-4D9D-9912-4CC8DDD1AC79}">
      <dgm:prSet/>
      <dgm:spPr/>
      <dgm:t>
        <a:bodyPr/>
        <a:lstStyle/>
        <a:p>
          <a:endParaRPr lang="en-US" sz="4400" b="1"/>
        </a:p>
      </dgm:t>
    </dgm:pt>
    <dgm:pt modelId="{552EFFE2-B2F7-41F5-9446-24C12A94A376}" type="sibTrans" cxnId="{83949023-CF5C-4D9D-9912-4CC8DDD1AC79}">
      <dgm:prSet/>
      <dgm:spPr/>
      <dgm:t>
        <a:bodyPr/>
        <a:lstStyle/>
        <a:p>
          <a:endParaRPr lang="en-US" sz="4400" b="1"/>
        </a:p>
      </dgm:t>
    </dgm:pt>
    <dgm:pt modelId="{3CFE737E-B753-4900-A839-2CBE86F4A501}">
      <dgm:prSet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pt-BR" sz="4000" b="1" dirty="0"/>
            <a:t>PREVIC</a:t>
          </a:r>
          <a:endParaRPr lang="en-US" sz="4000" b="1" dirty="0"/>
        </a:p>
      </dgm:t>
    </dgm:pt>
    <dgm:pt modelId="{8000E169-C4F3-4A64-82C9-1214CDE0AFE6}" type="parTrans" cxnId="{E31CBBF6-1975-4E2B-A668-36AB4895D6B4}">
      <dgm:prSet/>
      <dgm:spPr/>
      <dgm:t>
        <a:bodyPr/>
        <a:lstStyle/>
        <a:p>
          <a:endParaRPr lang="en-US" sz="4400" b="1"/>
        </a:p>
      </dgm:t>
    </dgm:pt>
    <dgm:pt modelId="{419FDB95-FA54-4FBB-AE02-98FB78194967}" type="sibTrans" cxnId="{E31CBBF6-1975-4E2B-A668-36AB4895D6B4}">
      <dgm:prSet/>
      <dgm:spPr/>
      <dgm:t>
        <a:bodyPr/>
        <a:lstStyle/>
        <a:p>
          <a:endParaRPr lang="en-US" sz="4400" b="1"/>
        </a:p>
      </dgm:t>
    </dgm:pt>
    <dgm:pt modelId="{833715B4-C5C2-45DF-8667-DD5FA95498BC}" type="pres">
      <dgm:prSet presAssocID="{F297EFFA-6196-4961-A4AF-2AD5E64C34B0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F9043F0-F4A0-4D0A-B8DE-F5B700ADDBC3}" type="pres">
      <dgm:prSet presAssocID="{34EF6039-48CC-4249-98FB-346529C12190}" presName="vertOne" presStyleCnt="0"/>
      <dgm:spPr/>
    </dgm:pt>
    <dgm:pt modelId="{8DD19710-13D7-4615-94AE-B3E8B5C3AD7A}" type="pres">
      <dgm:prSet presAssocID="{34EF6039-48CC-4249-98FB-346529C12190}" presName="txOne" presStyleLbl="node0" presStyleIdx="0" presStyleCnt="1" custLinFactNeighborX="-16" custLinFactNeighborY="-23530">
        <dgm:presLayoutVars>
          <dgm:chPref val="3"/>
        </dgm:presLayoutVars>
      </dgm:prSet>
      <dgm:spPr/>
    </dgm:pt>
    <dgm:pt modelId="{1B31F565-CF20-4AA3-8AE7-CF6013CF74AE}" type="pres">
      <dgm:prSet presAssocID="{34EF6039-48CC-4249-98FB-346529C12190}" presName="parTransOne" presStyleCnt="0"/>
      <dgm:spPr/>
    </dgm:pt>
    <dgm:pt modelId="{12C7D38B-58A1-4D37-AFD1-8A39E0924C94}" type="pres">
      <dgm:prSet presAssocID="{34EF6039-48CC-4249-98FB-346529C12190}" presName="horzOne" presStyleCnt="0"/>
      <dgm:spPr/>
    </dgm:pt>
    <dgm:pt modelId="{E0BA7777-5695-4EF7-A201-E87A89188D79}" type="pres">
      <dgm:prSet presAssocID="{81947AC4-CA28-4F92-A2CF-F055BEA986AC}" presName="vertTwo" presStyleCnt="0"/>
      <dgm:spPr/>
    </dgm:pt>
    <dgm:pt modelId="{03F561AE-AF8C-43E8-8764-F2B2085A9179}" type="pres">
      <dgm:prSet presAssocID="{81947AC4-CA28-4F92-A2CF-F055BEA986AC}" presName="txTwo" presStyleLbl="node2" presStyleIdx="0" presStyleCnt="4">
        <dgm:presLayoutVars>
          <dgm:chPref val="3"/>
        </dgm:presLayoutVars>
      </dgm:prSet>
      <dgm:spPr/>
    </dgm:pt>
    <dgm:pt modelId="{D59384CC-931E-4C86-A29D-3A3779BA4FC7}" type="pres">
      <dgm:prSet presAssocID="{81947AC4-CA28-4F92-A2CF-F055BEA986AC}" presName="horzTwo" presStyleCnt="0"/>
      <dgm:spPr/>
    </dgm:pt>
    <dgm:pt modelId="{36556CBA-F367-4774-9D44-3C49BB61F8E5}" type="pres">
      <dgm:prSet presAssocID="{2F1B5B5F-D6ED-4A4D-9900-A1CB150DC5A0}" presName="sibSpaceTwo" presStyleCnt="0"/>
      <dgm:spPr/>
    </dgm:pt>
    <dgm:pt modelId="{B941612D-5AB6-47E6-86AD-80DA06B4B583}" type="pres">
      <dgm:prSet presAssocID="{4C11ED6C-3538-4EAB-80AF-DE599FCCE40D}" presName="vertTwo" presStyleCnt="0"/>
      <dgm:spPr/>
    </dgm:pt>
    <dgm:pt modelId="{05E43646-C239-401F-BCC7-98C66572D124}" type="pres">
      <dgm:prSet presAssocID="{4C11ED6C-3538-4EAB-80AF-DE599FCCE40D}" presName="txTwo" presStyleLbl="node2" presStyleIdx="1" presStyleCnt="4">
        <dgm:presLayoutVars>
          <dgm:chPref val="3"/>
        </dgm:presLayoutVars>
      </dgm:prSet>
      <dgm:spPr/>
    </dgm:pt>
    <dgm:pt modelId="{4050D5A6-364F-4B83-94D6-958E31A4DB6B}" type="pres">
      <dgm:prSet presAssocID="{4C11ED6C-3538-4EAB-80AF-DE599FCCE40D}" presName="horzTwo" presStyleCnt="0"/>
      <dgm:spPr/>
    </dgm:pt>
    <dgm:pt modelId="{5DD74C18-8C23-481B-91D6-306CDAAA315A}" type="pres">
      <dgm:prSet presAssocID="{66B99634-BB70-4A94-BBED-8C33F5A46F3E}" presName="sibSpaceTwo" presStyleCnt="0"/>
      <dgm:spPr/>
    </dgm:pt>
    <dgm:pt modelId="{F4E8C8DE-DA37-4742-8C7E-DBB5EA4831A4}" type="pres">
      <dgm:prSet presAssocID="{1CB4CC91-A6C0-4F07-BA1F-2615EBECC520}" presName="vertTwo" presStyleCnt="0"/>
      <dgm:spPr/>
    </dgm:pt>
    <dgm:pt modelId="{55EB2F33-EE61-4EBE-89EA-18D28CFCDE4D}" type="pres">
      <dgm:prSet presAssocID="{1CB4CC91-A6C0-4F07-BA1F-2615EBECC520}" presName="txTwo" presStyleLbl="node2" presStyleIdx="2" presStyleCnt="4">
        <dgm:presLayoutVars>
          <dgm:chPref val="3"/>
        </dgm:presLayoutVars>
      </dgm:prSet>
      <dgm:spPr/>
    </dgm:pt>
    <dgm:pt modelId="{34A1E6DE-C2DF-4F87-81F6-7DC5549BC986}" type="pres">
      <dgm:prSet presAssocID="{1CB4CC91-A6C0-4F07-BA1F-2615EBECC520}" presName="horzTwo" presStyleCnt="0"/>
      <dgm:spPr/>
    </dgm:pt>
    <dgm:pt modelId="{9AECAB4D-A6F0-42AB-AD10-80407D9A0E1A}" type="pres">
      <dgm:prSet presAssocID="{552EFFE2-B2F7-41F5-9446-24C12A94A376}" presName="sibSpaceTwo" presStyleCnt="0"/>
      <dgm:spPr/>
    </dgm:pt>
    <dgm:pt modelId="{640C8B81-A387-410A-A5FA-7F3E6363338C}" type="pres">
      <dgm:prSet presAssocID="{3CFE737E-B753-4900-A839-2CBE86F4A501}" presName="vertTwo" presStyleCnt="0"/>
      <dgm:spPr/>
    </dgm:pt>
    <dgm:pt modelId="{BB24AEF4-291C-43B4-ABCA-8EABEF4AF430}" type="pres">
      <dgm:prSet presAssocID="{3CFE737E-B753-4900-A839-2CBE86F4A501}" presName="txTwo" presStyleLbl="node2" presStyleIdx="3" presStyleCnt="4">
        <dgm:presLayoutVars>
          <dgm:chPref val="3"/>
        </dgm:presLayoutVars>
      </dgm:prSet>
      <dgm:spPr/>
    </dgm:pt>
    <dgm:pt modelId="{953A5B72-59F9-423A-92AA-A24575A8741A}" type="pres">
      <dgm:prSet presAssocID="{3CFE737E-B753-4900-A839-2CBE86F4A501}" presName="horzTwo" presStyleCnt="0"/>
      <dgm:spPr/>
    </dgm:pt>
  </dgm:ptLst>
  <dgm:cxnLst>
    <dgm:cxn modelId="{63955D1D-546C-4423-A5B3-70B2C2DFBE87}" type="presOf" srcId="{3CFE737E-B753-4900-A839-2CBE86F4A501}" destId="{BB24AEF4-291C-43B4-ABCA-8EABEF4AF430}" srcOrd="0" destOrd="0" presId="urn:microsoft.com/office/officeart/2005/8/layout/hierarchy4"/>
    <dgm:cxn modelId="{83949023-CF5C-4D9D-9912-4CC8DDD1AC79}" srcId="{34EF6039-48CC-4249-98FB-346529C12190}" destId="{1CB4CC91-A6C0-4F07-BA1F-2615EBECC520}" srcOrd="2" destOrd="0" parTransId="{4A37DB60-296C-40FB-84C3-1ECADD382196}" sibTransId="{552EFFE2-B2F7-41F5-9446-24C12A94A376}"/>
    <dgm:cxn modelId="{C8D6A428-E635-4BD0-9D5E-7954DAF09B35}" srcId="{F297EFFA-6196-4961-A4AF-2AD5E64C34B0}" destId="{34EF6039-48CC-4249-98FB-346529C12190}" srcOrd="0" destOrd="0" parTransId="{CE986450-1DDC-4780-B72B-60CF6547DD97}" sibTransId="{86A41C85-DCA3-4A36-8832-6051C649962A}"/>
    <dgm:cxn modelId="{8D59F42C-370C-48EC-AEE6-A1D45B8D1849}" type="presOf" srcId="{81947AC4-CA28-4F92-A2CF-F055BEA986AC}" destId="{03F561AE-AF8C-43E8-8764-F2B2085A9179}" srcOrd="0" destOrd="0" presId="urn:microsoft.com/office/officeart/2005/8/layout/hierarchy4"/>
    <dgm:cxn modelId="{4D3ACC3F-E971-4DA0-9294-F64A432D67A1}" type="presOf" srcId="{F297EFFA-6196-4961-A4AF-2AD5E64C34B0}" destId="{833715B4-C5C2-45DF-8667-DD5FA95498BC}" srcOrd="0" destOrd="0" presId="urn:microsoft.com/office/officeart/2005/8/layout/hierarchy4"/>
    <dgm:cxn modelId="{9FE86C65-0001-4870-B92F-79C16C9ECC4B}" srcId="{34EF6039-48CC-4249-98FB-346529C12190}" destId="{4C11ED6C-3538-4EAB-80AF-DE599FCCE40D}" srcOrd="1" destOrd="0" parTransId="{E069C815-FFB0-4C56-B67E-7F3070A76167}" sibTransId="{66B99634-BB70-4A94-BBED-8C33F5A46F3E}"/>
    <dgm:cxn modelId="{7FE7A987-E341-4BB8-AE43-B1C6BC7FA237}" type="presOf" srcId="{34EF6039-48CC-4249-98FB-346529C12190}" destId="{8DD19710-13D7-4615-94AE-B3E8B5C3AD7A}" srcOrd="0" destOrd="0" presId="urn:microsoft.com/office/officeart/2005/8/layout/hierarchy4"/>
    <dgm:cxn modelId="{4FDE39B3-BA87-4937-805F-3C47C09204C2}" type="presOf" srcId="{4C11ED6C-3538-4EAB-80AF-DE599FCCE40D}" destId="{05E43646-C239-401F-BCC7-98C66572D124}" srcOrd="0" destOrd="0" presId="urn:microsoft.com/office/officeart/2005/8/layout/hierarchy4"/>
    <dgm:cxn modelId="{BD31D3BA-817D-4F80-BE42-3970FD1EBE5F}" type="presOf" srcId="{1CB4CC91-A6C0-4F07-BA1F-2615EBECC520}" destId="{55EB2F33-EE61-4EBE-89EA-18D28CFCDE4D}" srcOrd="0" destOrd="0" presId="urn:microsoft.com/office/officeart/2005/8/layout/hierarchy4"/>
    <dgm:cxn modelId="{E31CBBF6-1975-4E2B-A668-36AB4895D6B4}" srcId="{34EF6039-48CC-4249-98FB-346529C12190}" destId="{3CFE737E-B753-4900-A839-2CBE86F4A501}" srcOrd="3" destOrd="0" parTransId="{8000E169-C4F3-4A64-82C9-1214CDE0AFE6}" sibTransId="{419FDB95-FA54-4FBB-AE02-98FB78194967}"/>
    <dgm:cxn modelId="{E2775AFF-0F1B-4409-8204-D42E65F9614C}" srcId="{34EF6039-48CC-4249-98FB-346529C12190}" destId="{81947AC4-CA28-4F92-A2CF-F055BEA986AC}" srcOrd="0" destOrd="0" parTransId="{5505502A-4BD5-4F8B-8913-1670D7DBBCEA}" sibTransId="{2F1B5B5F-D6ED-4A4D-9900-A1CB150DC5A0}"/>
    <dgm:cxn modelId="{40D34268-475F-4189-B2D5-77B67809CA34}" type="presParOf" srcId="{833715B4-C5C2-45DF-8667-DD5FA95498BC}" destId="{FF9043F0-F4A0-4D0A-B8DE-F5B700ADDBC3}" srcOrd="0" destOrd="0" presId="urn:microsoft.com/office/officeart/2005/8/layout/hierarchy4"/>
    <dgm:cxn modelId="{B3B477A4-E307-441E-A7C0-8E45A44142DB}" type="presParOf" srcId="{FF9043F0-F4A0-4D0A-B8DE-F5B700ADDBC3}" destId="{8DD19710-13D7-4615-94AE-B3E8B5C3AD7A}" srcOrd="0" destOrd="0" presId="urn:microsoft.com/office/officeart/2005/8/layout/hierarchy4"/>
    <dgm:cxn modelId="{8D78A12C-6234-405E-B1E9-39CD45D7C90F}" type="presParOf" srcId="{FF9043F0-F4A0-4D0A-B8DE-F5B700ADDBC3}" destId="{1B31F565-CF20-4AA3-8AE7-CF6013CF74AE}" srcOrd="1" destOrd="0" presId="urn:microsoft.com/office/officeart/2005/8/layout/hierarchy4"/>
    <dgm:cxn modelId="{DC7FB68A-78C3-4E55-A401-BF8ADFE0FEB2}" type="presParOf" srcId="{FF9043F0-F4A0-4D0A-B8DE-F5B700ADDBC3}" destId="{12C7D38B-58A1-4D37-AFD1-8A39E0924C94}" srcOrd="2" destOrd="0" presId="urn:microsoft.com/office/officeart/2005/8/layout/hierarchy4"/>
    <dgm:cxn modelId="{A83D0BEA-1FCF-4903-8C99-51E741F88FBC}" type="presParOf" srcId="{12C7D38B-58A1-4D37-AFD1-8A39E0924C94}" destId="{E0BA7777-5695-4EF7-A201-E87A89188D79}" srcOrd="0" destOrd="0" presId="urn:microsoft.com/office/officeart/2005/8/layout/hierarchy4"/>
    <dgm:cxn modelId="{1FDC8E0F-E8C0-4C3D-A8AF-8E908452CBB5}" type="presParOf" srcId="{E0BA7777-5695-4EF7-A201-E87A89188D79}" destId="{03F561AE-AF8C-43E8-8764-F2B2085A9179}" srcOrd="0" destOrd="0" presId="urn:microsoft.com/office/officeart/2005/8/layout/hierarchy4"/>
    <dgm:cxn modelId="{8BA32C5B-877E-41C6-9432-8D3FC283EAA3}" type="presParOf" srcId="{E0BA7777-5695-4EF7-A201-E87A89188D79}" destId="{D59384CC-931E-4C86-A29D-3A3779BA4FC7}" srcOrd="1" destOrd="0" presId="urn:microsoft.com/office/officeart/2005/8/layout/hierarchy4"/>
    <dgm:cxn modelId="{E30BCAB8-E085-405A-8B88-36ED07AC7F45}" type="presParOf" srcId="{12C7D38B-58A1-4D37-AFD1-8A39E0924C94}" destId="{36556CBA-F367-4774-9D44-3C49BB61F8E5}" srcOrd="1" destOrd="0" presId="urn:microsoft.com/office/officeart/2005/8/layout/hierarchy4"/>
    <dgm:cxn modelId="{E6B20EA9-5082-403C-BA2B-E3770F45B2AD}" type="presParOf" srcId="{12C7D38B-58A1-4D37-AFD1-8A39E0924C94}" destId="{B941612D-5AB6-47E6-86AD-80DA06B4B583}" srcOrd="2" destOrd="0" presId="urn:microsoft.com/office/officeart/2005/8/layout/hierarchy4"/>
    <dgm:cxn modelId="{BC164FFF-639F-4E31-884B-32CCF18E8009}" type="presParOf" srcId="{B941612D-5AB6-47E6-86AD-80DA06B4B583}" destId="{05E43646-C239-401F-BCC7-98C66572D124}" srcOrd="0" destOrd="0" presId="urn:microsoft.com/office/officeart/2005/8/layout/hierarchy4"/>
    <dgm:cxn modelId="{0973C2D9-B617-438F-B8D2-D2746A5280F7}" type="presParOf" srcId="{B941612D-5AB6-47E6-86AD-80DA06B4B583}" destId="{4050D5A6-364F-4B83-94D6-958E31A4DB6B}" srcOrd="1" destOrd="0" presId="urn:microsoft.com/office/officeart/2005/8/layout/hierarchy4"/>
    <dgm:cxn modelId="{8D3D8DD4-6B88-424C-A911-E8E27BF8EA50}" type="presParOf" srcId="{12C7D38B-58A1-4D37-AFD1-8A39E0924C94}" destId="{5DD74C18-8C23-481B-91D6-306CDAAA315A}" srcOrd="3" destOrd="0" presId="urn:microsoft.com/office/officeart/2005/8/layout/hierarchy4"/>
    <dgm:cxn modelId="{6B80C517-FCBC-4CEB-9099-84465C23A2A0}" type="presParOf" srcId="{12C7D38B-58A1-4D37-AFD1-8A39E0924C94}" destId="{F4E8C8DE-DA37-4742-8C7E-DBB5EA4831A4}" srcOrd="4" destOrd="0" presId="urn:microsoft.com/office/officeart/2005/8/layout/hierarchy4"/>
    <dgm:cxn modelId="{FB235FFD-E94C-4509-AEF3-0DE5D7C0CD71}" type="presParOf" srcId="{F4E8C8DE-DA37-4742-8C7E-DBB5EA4831A4}" destId="{55EB2F33-EE61-4EBE-89EA-18D28CFCDE4D}" srcOrd="0" destOrd="0" presId="urn:microsoft.com/office/officeart/2005/8/layout/hierarchy4"/>
    <dgm:cxn modelId="{57E0BB22-43E8-4C04-A07C-C11B4F63CD57}" type="presParOf" srcId="{F4E8C8DE-DA37-4742-8C7E-DBB5EA4831A4}" destId="{34A1E6DE-C2DF-4F87-81F6-7DC5549BC986}" srcOrd="1" destOrd="0" presId="urn:microsoft.com/office/officeart/2005/8/layout/hierarchy4"/>
    <dgm:cxn modelId="{267AE692-FEC4-4134-BF55-917C783D007C}" type="presParOf" srcId="{12C7D38B-58A1-4D37-AFD1-8A39E0924C94}" destId="{9AECAB4D-A6F0-42AB-AD10-80407D9A0E1A}" srcOrd="5" destOrd="0" presId="urn:microsoft.com/office/officeart/2005/8/layout/hierarchy4"/>
    <dgm:cxn modelId="{D5FE5942-54F0-4AFE-A510-A2C895F5A345}" type="presParOf" srcId="{12C7D38B-58A1-4D37-AFD1-8A39E0924C94}" destId="{640C8B81-A387-410A-A5FA-7F3E6363338C}" srcOrd="6" destOrd="0" presId="urn:microsoft.com/office/officeart/2005/8/layout/hierarchy4"/>
    <dgm:cxn modelId="{F948B51C-9577-462D-940D-2A435E0F5979}" type="presParOf" srcId="{640C8B81-A387-410A-A5FA-7F3E6363338C}" destId="{BB24AEF4-291C-43B4-ABCA-8EABEF4AF430}" srcOrd="0" destOrd="0" presId="urn:microsoft.com/office/officeart/2005/8/layout/hierarchy4"/>
    <dgm:cxn modelId="{56E27692-0424-452A-9228-8FB99A4296D8}" type="presParOf" srcId="{640C8B81-A387-410A-A5FA-7F3E6363338C}" destId="{953A5B72-59F9-423A-92AA-A24575A8741A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99C092E-0627-4ED8-88AC-D5F5FD14E004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77B47F7E-0401-4052-A4E8-4FD23AD52C2C}">
      <dgm:prSet phldrT="[Texto]" custT="1"/>
      <dgm:spPr>
        <a:solidFill>
          <a:srgbClr val="00B050"/>
        </a:solidFill>
      </dgm:spPr>
      <dgm:t>
        <a:bodyPr/>
        <a:lstStyle/>
        <a:p>
          <a:r>
            <a:rPr lang="pt-BR" sz="3200" b="1" dirty="0">
              <a:solidFill>
                <a:schemeClr val="bg1"/>
              </a:solidFill>
            </a:rPr>
            <a:t>CVM</a:t>
          </a:r>
        </a:p>
      </dgm:t>
    </dgm:pt>
    <dgm:pt modelId="{B49C2079-9F9F-4CD8-8A70-1204198D6141}" type="parTrans" cxnId="{EA57F7CE-AF95-4EB3-9824-0AE5C19E41C4}">
      <dgm:prSet/>
      <dgm:spPr/>
      <dgm:t>
        <a:bodyPr/>
        <a:lstStyle/>
        <a:p>
          <a:endParaRPr lang="pt-BR"/>
        </a:p>
      </dgm:t>
    </dgm:pt>
    <dgm:pt modelId="{182BFEC2-D179-4595-A296-4801D9FFBD7F}" type="sibTrans" cxnId="{EA57F7CE-AF95-4EB3-9824-0AE5C19E41C4}">
      <dgm:prSet/>
      <dgm:spPr/>
      <dgm:t>
        <a:bodyPr/>
        <a:lstStyle/>
        <a:p>
          <a:endParaRPr lang="pt-BR"/>
        </a:p>
      </dgm:t>
    </dgm:pt>
    <dgm:pt modelId="{96E24004-BB63-4CC9-8D47-6918DB74A41F}">
      <dgm:prSet phldrT="[Texto]" custT="1"/>
      <dgm:spPr>
        <a:solidFill>
          <a:schemeClr val="accent2"/>
        </a:solidFill>
      </dgm:spPr>
      <dgm:t>
        <a:bodyPr/>
        <a:lstStyle/>
        <a:p>
          <a:endParaRPr lang="pt-BR" dirty="0"/>
        </a:p>
      </dgm:t>
    </dgm:pt>
    <dgm:pt modelId="{32309105-4A15-45F0-BF63-936E6EE4C582}" type="parTrans" cxnId="{1D4A1739-87FE-4515-A76E-80E28DCEE370}">
      <dgm:prSet/>
      <dgm:spPr/>
      <dgm:t>
        <a:bodyPr/>
        <a:lstStyle/>
        <a:p>
          <a:endParaRPr lang="pt-BR"/>
        </a:p>
      </dgm:t>
    </dgm:pt>
    <dgm:pt modelId="{512BE9F4-C9B1-42D5-A5A3-119FDCAF6986}" type="sibTrans" cxnId="{1D4A1739-87FE-4515-A76E-80E28DCEE370}">
      <dgm:prSet/>
      <dgm:spPr/>
      <dgm:t>
        <a:bodyPr/>
        <a:lstStyle/>
        <a:p>
          <a:endParaRPr lang="pt-BR"/>
        </a:p>
      </dgm:t>
    </dgm:pt>
    <dgm:pt modelId="{5BF9AAB1-C7BE-48F6-9FC4-3E1BC0670B04}">
      <dgm:prSet phldrT="[Texto]" custT="1"/>
      <dgm:spPr>
        <a:solidFill>
          <a:schemeClr val="accent2"/>
        </a:solidFill>
      </dgm:spPr>
      <dgm:t>
        <a:bodyPr/>
        <a:lstStyle/>
        <a:p>
          <a:endParaRPr lang="pt-BR" dirty="0"/>
        </a:p>
      </dgm:t>
    </dgm:pt>
    <dgm:pt modelId="{6B47720B-4417-4A48-A6E8-076F8D9D32CF}" type="parTrans" cxnId="{B7B14648-527F-42B9-8DF5-79F34DC2DE03}">
      <dgm:prSet/>
      <dgm:spPr/>
      <dgm:t>
        <a:bodyPr/>
        <a:lstStyle/>
        <a:p>
          <a:endParaRPr lang="pt-BR"/>
        </a:p>
      </dgm:t>
    </dgm:pt>
    <dgm:pt modelId="{871DC691-004E-4397-89F7-E0D2A63942B7}" type="sibTrans" cxnId="{B7B14648-527F-42B9-8DF5-79F34DC2DE03}">
      <dgm:prSet/>
      <dgm:spPr/>
      <dgm:t>
        <a:bodyPr/>
        <a:lstStyle/>
        <a:p>
          <a:endParaRPr lang="pt-BR"/>
        </a:p>
      </dgm:t>
    </dgm:pt>
    <dgm:pt modelId="{19700C07-DED1-4942-A556-03519D6626FE}">
      <dgm:prSet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pt-BR" sz="2800" dirty="0"/>
            <a:t>Normatização</a:t>
          </a:r>
        </a:p>
      </dgm:t>
    </dgm:pt>
    <dgm:pt modelId="{DF0A8FAB-4485-4EDA-83F6-852A49FB07C1}" type="sibTrans" cxnId="{E13FDB02-CBE4-44FB-9F32-2063B155C1DA}">
      <dgm:prSet/>
      <dgm:spPr/>
      <dgm:t>
        <a:bodyPr/>
        <a:lstStyle/>
        <a:p>
          <a:endParaRPr lang="pt-BR"/>
        </a:p>
      </dgm:t>
    </dgm:pt>
    <dgm:pt modelId="{358D44D5-07C3-46FD-BB80-2D03970020A9}" type="parTrans" cxnId="{E13FDB02-CBE4-44FB-9F32-2063B155C1DA}">
      <dgm:prSet/>
      <dgm:spPr/>
      <dgm:t>
        <a:bodyPr/>
        <a:lstStyle/>
        <a:p>
          <a:endParaRPr lang="pt-BR"/>
        </a:p>
      </dgm:t>
    </dgm:pt>
    <dgm:pt modelId="{A0693411-BDCB-4C77-8016-3026BD9DA254}">
      <dgm:prSet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pt-BR" sz="2800" dirty="0"/>
            <a:t>Autorização Registro</a:t>
          </a:r>
        </a:p>
      </dgm:t>
    </dgm:pt>
    <dgm:pt modelId="{0815FCAE-FA8F-4317-B775-D752FA1BC74F}" type="parTrans" cxnId="{16C2D069-463A-4B91-ACF2-FCCDBDEF5D77}">
      <dgm:prSet/>
      <dgm:spPr/>
      <dgm:t>
        <a:bodyPr/>
        <a:lstStyle/>
        <a:p>
          <a:endParaRPr lang="pt-BR"/>
        </a:p>
      </dgm:t>
    </dgm:pt>
    <dgm:pt modelId="{FC61D0BA-E4EF-4631-AD1E-578246C4200C}" type="sibTrans" cxnId="{16C2D069-463A-4B91-ACF2-FCCDBDEF5D77}">
      <dgm:prSet/>
      <dgm:spPr/>
      <dgm:t>
        <a:bodyPr/>
        <a:lstStyle/>
        <a:p>
          <a:endParaRPr lang="pt-BR"/>
        </a:p>
      </dgm:t>
    </dgm:pt>
    <dgm:pt modelId="{5BBA37DB-A822-4812-9E71-240AAA9642F5}">
      <dgm:prSet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pt-BR" sz="2800" dirty="0"/>
            <a:t>Informação Educação</a:t>
          </a:r>
        </a:p>
      </dgm:t>
    </dgm:pt>
    <dgm:pt modelId="{3C89E3CF-F97B-4E34-A46E-57FAD4494AC5}" type="parTrans" cxnId="{62117A12-C974-4258-9065-A0C1B7DCA586}">
      <dgm:prSet/>
      <dgm:spPr/>
      <dgm:t>
        <a:bodyPr/>
        <a:lstStyle/>
        <a:p>
          <a:endParaRPr lang="pt-BR"/>
        </a:p>
      </dgm:t>
    </dgm:pt>
    <dgm:pt modelId="{A8A4DF85-7973-43A6-B711-D5219E5930E1}" type="sibTrans" cxnId="{62117A12-C974-4258-9065-A0C1B7DCA586}">
      <dgm:prSet/>
      <dgm:spPr/>
      <dgm:t>
        <a:bodyPr/>
        <a:lstStyle/>
        <a:p>
          <a:endParaRPr lang="pt-BR"/>
        </a:p>
      </dgm:t>
    </dgm:pt>
    <dgm:pt modelId="{BCB2B5E9-7940-4475-A543-AFC86CD88439}">
      <dgm:prSet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pt-BR" sz="2800" dirty="0"/>
            <a:t>Supervisão Fiscalização</a:t>
          </a:r>
        </a:p>
      </dgm:t>
    </dgm:pt>
    <dgm:pt modelId="{AB7C1BEE-AF0E-4FD9-956E-7FC9A3223A9F}" type="parTrans" cxnId="{D40AE3F1-1785-4411-A49B-79DF64A8824D}">
      <dgm:prSet/>
      <dgm:spPr/>
      <dgm:t>
        <a:bodyPr/>
        <a:lstStyle/>
        <a:p>
          <a:endParaRPr lang="pt-BR"/>
        </a:p>
      </dgm:t>
    </dgm:pt>
    <dgm:pt modelId="{C1FDF029-54D7-4509-864D-1C9802D78555}" type="sibTrans" cxnId="{D40AE3F1-1785-4411-A49B-79DF64A8824D}">
      <dgm:prSet/>
      <dgm:spPr/>
      <dgm:t>
        <a:bodyPr/>
        <a:lstStyle/>
        <a:p>
          <a:endParaRPr lang="pt-BR"/>
        </a:p>
      </dgm:t>
    </dgm:pt>
    <dgm:pt modelId="{C18DA914-7C6E-452A-877D-49A2C34F398F}" type="pres">
      <dgm:prSet presAssocID="{699C092E-0627-4ED8-88AC-D5F5FD14E004}" presName="diagram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734EDB93-FD84-4178-A155-B099B5618914}" type="pres">
      <dgm:prSet presAssocID="{699C092E-0627-4ED8-88AC-D5F5FD14E004}" presName="matrix" presStyleCnt="0"/>
      <dgm:spPr/>
    </dgm:pt>
    <dgm:pt modelId="{63C32346-19D6-4C74-BFC8-C00CD5B2D36A}" type="pres">
      <dgm:prSet presAssocID="{699C092E-0627-4ED8-88AC-D5F5FD14E004}" presName="tile1" presStyleLbl="node1" presStyleIdx="0" presStyleCnt="4"/>
      <dgm:spPr/>
    </dgm:pt>
    <dgm:pt modelId="{D9DD51C7-AA81-4F82-88C2-2EB232E2B145}" type="pres">
      <dgm:prSet presAssocID="{699C092E-0627-4ED8-88AC-D5F5FD14E004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F2A83014-81A6-4B10-AA07-1586D881BBC9}" type="pres">
      <dgm:prSet presAssocID="{699C092E-0627-4ED8-88AC-D5F5FD14E004}" presName="tile2" presStyleLbl="node1" presStyleIdx="1" presStyleCnt="4"/>
      <dgm:spPr/>
    </dgm:pt>
    <dgm:pt modelId="{6B6C1B58-D2E2-4D89-9AC8-404B7363AD20}" type="pres">
      <dgm:prSet presAssocID="{699C092E-0627-4ED8-88AC-D5F5FD14E004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D8E70E1D-0B08-4451-A908-363F1AB778AB}" type="pres">
      <dgm:prSet presAssocID="{699C092E-0627-4ED8-88AC-D5F5FD14E004}" presName="tile3" presStyleLbl="node1" presStyleIdx="2" presStyleCnt="4"/>
      <dgm:spPr/>
    </dgm:pt>
    <dgm:pt modelId="{225B9093-DB9D-4A97-AEAF-DFE18F94A4D2}" type="pres">
      <dgm:prSet presAssocID="{699C092E-0627-4ED8-88AC-D5F5FD14E004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0CC8AEC7-4F10-4E6E-A674-D276E333BB32}" type="pres">
      <dgm:prSet presAssocID="{699C092E-0627-4ED8-88AC-D5F5FD14E004}" presName="tile4" presStyleLbl="node1" presStyleIdx="3" presStyleCnt="4"/>
      <dgm:spPr/>
    </dgm:pt>
    <dgm:pt modelId="{8CBA3AE9-AB42-48A4-B557-3C03761DA219}" type="pres">
      <dgm:prSet presAssocID="{699C092E-0627-4ED8-88AC-D5F5FD14E004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6333CD11-3D57-4838-8ED2-4BD4743B55CF}" type="pres">
      <dgm:prSet presAssocID="{699C092E-0627-4ED8-88AC-D5F5FD14E004}" presName="centerTile" presStyleLbl="fgShp" presStyleIdx="0" presStyleCnt="1" custScaleX="84036" custScaleY="110293" custLinFactNeighborX="-351">
        <dgm:presLayoutVars>
          <dgm:chMax val="0"/>
          <dgm:chPref val="0"/>
        </dgm:presLayoutVars>
      </dgm:prSet>
      <dgm:spPr/>
    </dgm:pt>
  </dgm:ptLst>
  <dgm:cxnLst>
    <dgm:cxn modelId="{E13FDB02-CBE4-44FB-9F32-2063B155C1DA}" srcId="{77B47F7E-0401-4052-A4E8-4FD23AD52C2C}" destId="{19700C07-DED1-4942-A556-03519D6626FE}" srcOrd="0" destOrd="0" parTransId="{358D44D5-07C3-46FD-BB80-2D03970020A9}" sibTransId="{DF0A8FAB-4485-4EDA-83F6-852A49FB07C1}"/>
    <dgm:cxn modelId="{62117A12-C974-4258-9065-A0C1B7DCA586}" srcId="{77B47F7E-0401-4052-A4E8-4FD23AD52C2C}" destId="{5BBA37DB-A822-4812-9E71-240AAA9642F5}" srcOrd="2" destOrd="0" parTransId="{3C89E3CF-F97B-4E34-A46E-57FAD4494AC5}" sibTransId="{A8A4DF85-7973-43A6-B711-D5219E5930E1}"/>
    <dgm:cxn modelId="{302E8113-F6A2-4CB6-814E-3CC86F102969}" type="presOf" srcId="{BCB2B5E9-7940-4475-A543-AFC86CD88439}" destId="{8CBA3AE9-AB42-48A4-B557-3C03761DA219}" srcOrd="1" destOrd="0" presId="urn:microsoft.com/office/officeart/2005/8/layout/matrix1"/>
    <dgm:cxn modelId="{C9B66030-81EF-4038-99CF-941EAD2049EF}" type="presOf" srcId="{19700C07-DED1-4942-A556-03519D6626FE}" destId="{D9DD51C7-AA81-4F82-88C2-2EB232E2B145}" srcOrd="1" destOrd="0" presId="urn:microsoft.com/office/officeart/2005/8/layout/matrix1"/>
    <dgm:cxn modelId="{1D4A1739-87FE-4515-A76E-80E28DCEE370}" srcId="{699C092E-0627-4ED8-88AC-D5F5FD14E004}" destId="{96E24004-BB63-4CC9-8D47-6918DB74A41F}" srcOrd="1" destOrd="0" parTransId="{32309105-4A15-45F0-BF63-936E6EE4C582}" sibTransId="{512BE9F4-C9B1-42D5-A5A3-119FDCAF6986}"/>
    <dgm:cxn modelId="{F7ED513A-C088-4AAE-8CC4-23F9FAB71D3D}" type="presOf" srcId="{A0693411-BDCB-4C77-8016-3026BD9DA254}" destId="{F2A83014-81A6-4B10-AA07-1586D881BBC9}" srcOrd="0" destOrd="0" presId="urn:microsoft.com/office/officeart/2005/8/layout/matrix1"/>
    <dgm:cxn modelId="{B7B14648-527F-42B9-8DF5-79F34DC2DE03}" srcId="{699C092E-0627-4ED8-88AC-D5F5FD14E004}" destId="{5BF9AAB1-C7BE-48F6-9FC4-3E1BC0670B04}" srcOrd="2" destOrd="0" parTransId="{6B47720B-4417-4A48-A6E8-076F8D9D32CF}" sibTransId="{871DC691-004E-4397-89F7-E0D2A63942B7}"/>
    <dgm:cxn modelId="{16C2D069-463A-4B91-ACF2-FCCDBDEF5D77}" srcId="{77B47F7E-0401-4052-A4E8-4FD23AD52C2C}" destId="{A0693411-BDCB-4C77-8016-3026BD9DA254}" srcOrd="1" destOrd="0" parTransId="{0815FCAE-FA8F-4317-B775-D752FA1BC74F}" sibTransId="{FC61D0BA-E4EF-4631-AD1E-578246C4200C}"/>
    <dgm:cxn modelId="{B5C7C272-CEA5-4365-BF59-F161CFA7E89C}" type="presOf" srcId="{A0693411-BDCB-4C77-8016-3026BD9DA254}" destId="{6B6C1B58-D2E2-4D89-9AC8-404B7363AD20}" srcOrd="1" destOrd="0" presId="urn:microsoft.com/office/officeart/2005/8/layout/matrix1"/>
    <dgm:cxn modelId="{8D2BAD78-0328-425B-98D8-7D5E3CBB8C33}" type="presOf" srcId="{5BBA37DB-A822-4812-9E71-240AAA9642F5}" destId="{D8E70E1D-0B08-4451-A908-363F1AB778AB}" srcOrd="0" destOrd="0" presId="urn:microsoft.com/office/officeart/2005/8/layout/matrix1"/>
    <dgm:cxn modelId="{15C9C6BC-0710-436D-B855-9FFA35A52E29}" type="presOf" srcId="{19700C07-DED1-4942-A556-03519D6626FE}" destId="{63C32346-19D6-4C74-BFC8-C00CD5B2D36A}" srcOrd="0" destOrd="0" presId="urn:microsoft.com/office/officeart/2005/8/layout/matrix1"/>
    <dgm:cxn modelId="{4E77E1C3-68A1-40F9-9EE0-440EFF7F237E}" type="presOf" srcId="{699C092E-0627-4ED8-88AC-D5F5FD14E004}" destId="{C18DA914-7C6E-452A-877D-49A2C34F398F}" srcOrd="0" destOrd="0" presId="urn:microsoft.com/office/officeart/2005/8/layout/matrix1"/>
    <dgm:cxn modelId="{EA57F7CE-AF95-4EB3-9824-0AE5C19E41C4}" srcId="{699C092E-0627-4ED8-88AC-D5F5FD14E004}" destId="{77B47F7E-0401-4052-A4E8-4FD23AD52C2C}" srcOrd="0" destOrd="0" parTransId="{B49C2079-9F9F-4CD8-8A70-1204198D6141}" sibTransId="{182BFEC2-D179-4595-A296-4801D9FFBD7F}"/>
    <dgm:cxn modelId="{467073E6-4FEE-4448-86E2-503127942ECE}" type="presOf" srcId="{5BBA37DB-A822-4812-9E71-240AAA9642F5}" destId="{225B9093-DB9D-4A97-AEAF-DFE18F94A4D2}" srcOrd="1" destOrd="0" presId="urn:microsoft.com/office/officeart/2005/8/layout/matrix1"/>
    <dgm:cxn modelId="{96F0C5F0-74DF-45BF-A60B-9CEA93325035}" type="presOf" srcId="{BCB2B5E9-7940-4475-A543-AFC86CD88439}" destId="{0CC8AEC7-4F10-4E6E-A674-D276E333BB32}" srcOrd="0" destOrd="0" presId="urn:microsoft.com/office/officeart/2005/8/layout/matrix1"/>
    <dgm:cxn modelId="{D40AE3F1-1785-4411-A49B-79DF64A8824D}" srcId="{77B47F7E-0401-4052-A4E8-4FD23AD52C2C}" destId="{BCB2B5E9-7940-4475-A543-AFC86CD88439}" srcOrd="3" destOrd="0" parTransId="{AB7C1BEE-AF0E-4FD9-956E-7FC9A3223A9F}" sibTransId="{C1FDF029-54D7-4509-864D-1C9802D78555}"/>
    <dgm:cxn modelId="{304130FF-6427-43E7-AB6C-68DA5B28F15C}" type="presOf" srcId="{77B47F7E-0401-4052-A4E8-4FD23AD52C2C}" destId="{6333CD11-3D57-4838-8ED2-4BD4743B55CF}" srcOrd="0" destOrd="0" presId="urn:microsoft.com/office/officeart/2005/8/layout/matrix1"/>
    <dgm:cxn modelId="{10567F83-3D21-49BF-80E4-745B1DE7A7EE}" type="presParOf" srcId="{C18DA914-7C6E-452A-877D-49A2C34F398F}" destId="{734EDB93-FD84-4178-A155-B099B5618914}" srcOrd="0" destOrd="0" presId="urn:microsoft.com/office/officeart/2005/8/layout/matrix1"/>
    <dgm:cxn modelId="{9609F0BF-40FA-4CF3-8904-478ECE9E8D64}" type="presParOf" srcId="{734EDB93-FD84-4178-A155-B099B5618914}" destId="{63C32346-19D6-4C74-BFC8-C00CD5B2D36A}" srcOrd="0" destOrd="0" presId="urn:microsoft.com/office/officeart/2005/8/layout/matrix1"/>
    <dgm:cxn modelId="{01BB5B9C-8CF0-4247-A532-9752AD9648AE}" type="presParOf" srcId="{734EDB93-FD84-4178-A155-B099B5618914}" destId="{D9DD51C7-AA81-4F82-88C2-2EB232E2B145}" srcOrd="1" destOrd="0" presId="urn:microsoft.com/office/officeart/2005/8/layout/matrix1"/>
    <dgm:cxn modelId="{8ABFD0C5-8561-4F25-804B-9B60168A4935}" type="presParOf" srcId="{734EDB93-FD84-4178-A155-B099B5618914}" destId="{F2A83014-81A6-4B10-AA07-1586D881BBC9}" srcOrd="2" destOrd="0" presId="urn:microsoft.com/office/officeart/2005/8/layout/matrix1"/>
    <dgm:cxn modelId="{1620FF32-1A2E-4D40-A14F-75B5FBA169C7}" type="presParOf" srcId="{734EDB93-FD84-4178-A155-B099B5618914}" destId="{6B6C1B58-D2E2-4D89-9AC8-404B7363AD20}" srcOrd="3" destOrd="0" presId="urn:microsoft.com/office/officeart/2005/8/layout/matrix1"/>
    <dgm:cxn modelId="{152B7437-B365-4C86-8DE3-4870159147EA}" type="presParOf" srcId="{734EDB93-FD84-4178-A155-B099B5618914}" destId="{D8E70E1D-0B08-4451-A908-363F1AB778AB}" srcOrd="4" destOrd="0" presId="urn:microsoft.com/office/officeart/2005/8/layout/matrix1"/>
    <dgm:cxn modelId="{0AFEE603-7E2B-4892-B1A2-1169C2178B81}" type="presParOf" srcId="{734EDB93-FD84-4178-A155-B099B5618914}" destId="{225B9093-DB9D-4A97-AEAF-DFE18F94A4D2}" srcOrd="5" destOrd="0" presId="urn:microsoft.com/office/officeart/2005/8/layout/matrix1"/>
    <dgm:cxn modelId="{9437D9B1-DEB7-4BD4-ACE5-E4042F3AD6B2}" type="presParOf" srcId="{734EDB93-FD84-4178-A155-B099B5618914}" destId="{0CC8AEC7-4F10-4E6E-A674-D276E333BB32}" srcOrd="6" destOrd="0" presId="urn:microsoft.com/office/officeart/2005/8/layout/matrix1"/>
    <dgm:cxn modelId="{65452A86-1072-4A44-84FC-BC9EF942D17A}" type="presParOf" srcId="{734EDB93-FD84-4178-A155-B099B5618914}" destId="{8CBA3AE9-AB42-48A4-B557-3C03761DA219}" srcOrd="7" destOrd="0" presId="urn:microsoft.com/office/officeart/2005/8/layout/matrix1"/>
    <dgm:cxn modelId="{D22B3877-B933-4C54-A3F0-7DC64BCCAB87}" type="presParOf" srcId="{C18DA914-7C6E-452A-877D-49A2C34F398F}" destId="{6333CD11-3D57-4838-8ED2-4BD4743B55CF}" srcOrd="1" destOrd="0" presId="urn:microsoft.com/office/officeart/2005/8/layout/matrix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8E9C31A-A11E-4169-A261-212C51E7CA49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D0FBA6A6-4D66-4FFD-8096-273C99314F2F}">
      <dgm:prSet phldrT="[Texto]" custT="1">
        <dgm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pt-BR" sz="2400" b="1" dirty="0"/>
            <a:t>SIN</a:t>
          </a:r>
        </a:p>
        <a:p>
          <a:r>
            <a:rPr lang="pt-BR" sz="2400" dirty="0"/>
            <a:t>Superintendência de Relações com Investidores Institucionais</a:t>
          </a:r>
        </a:p>
      </dgm:t>
    </dgm:pt>
    <dgm:pt modelId="{BA252F15-313A-443F-92BE-AF854F33A795}" type="parTrans" cxnId="{C3536176-CF42-4D92-A4BC-94F1927E3847}">
      <dgm:prSet/>
      <dgm:spPr/>
      <dgm:t>
        <a:bodyPr/>
        <a:lstStyle/>
        <a:p>
          <a:endParaRPr lang="pt-BR"/>
        </a:p>
      </dgm:t>
    </dgm:pt>
    <dgm:pt modelId="{D8AD48B2-7B62-4806-9720-91A9B8D1F3AE}" type="sibTrans" cxnId="{C3536176-CF42-4D92-A4BC-94F1927E3847}">
      <dgm:prSet/>
      <dgm:spPr/>
      <dgm:t>
        <a:bodyPr/>
        <a:lstStyle/>
        <a:p>
          <a:endParaRPr lang="pt-BR"/>
        </a:p>
      </dgm:t>
    </dgm:pt>
    <dgm:pt modelId="{11CBAD68-4D8F-4E1A-8CF1-7C240DF9791F}">
      <dgm:prSet phldrT="[Texto]"/>
      <dgm:spPr/>
      <dgm:t>
        <a:bodyPr/>
        <a:lstStyle/>
        <a:p>
          <a:r>
            <a:rPr lang="pt-BR" b="1" dirty="0"/>
            <a:t>GIFI</a:t>
          </a:r>
        </a:p>
        <a:p>
          <a:r>
            <a:rPr lang="pt-BR" dirty="0"/>
            <a:t>Gerência de Acompanhamento de Fundos</a:t>
          </a:r>
        </a:p>
      </dgm:t>
    </dgm:pt>
    <dgm:pt modelId="{0EAB9909-38A5-4F0A-B6B4-2CB4CBA41C2E}" type="parTrans" cxnId="{B557CB17-8F84-4F1C-AE87-4F4EC6A9D360}">
      <dgm:prSet/>
      <dgm:spPr/>
      <dgm:t>
        <a:bodyPr/>
        <a:lstStyle/>
        <a:p>
          <a:endParaRPr lang="pt-BR"/>
        </a:p>
      </dgm:t>
    </dgm:pt>
    <dgm:pt modelId="{4789D097-09A5-475B-84B4-3B3D5CA93C81}" type="sibTrans" cxnId="{B557CB17-8F84-4F1C-AE87-4F4EC6A9D360}">
      <dgm:prSet/>
      <dgm:spPr/>
      <dgm:t>
        <a:bodyPr/>
        <a:lstStyle/>
        <a:p>
          <a:endParaRPr lang="pt-BR"/>
        </a:p>
      </dgm:t>
    </dgm:pt>
    <dgm:pt modelId="{B7E613DA-DDC6-4B1C-B203-35F4FD02252B}">
      <dgm:prSet phldrT="[Texto]"/>
      <dgm:spPr/>
      <dgm:t>
        <a:bodyPr/>
        <a:lstStyle/>
        <a:p>
          <a:r>
            <a:rPr lang="pt-BR" b="1" dirty="0"/>
            <a:t>GIES</a:t>
          </a:r>
        </a:p>
        <a:p>
          <a:r>
            <a:rPr lang="pt-BR" dirty="0"/>
            <a:t>Gerência de Investimentos Estruturados</a:t>
          </a:r>
        </a:p>
      </dgm:t>
    </dgm:pt>
    <dgm:pt modelId="{9F8B0A46-AB15-45D2-ADB6-6DD397C8F808}" type="parTrans" cxnId="{1FB46ACA-BF3D-4035-BF78-123E1CD46E4A}">
      <dgm:prSet/>
      <dgm:spPr/>
      <dgm:t>
        <a:bodyPr/>
        <a:lstStyle/>
        <a:p>
          <a:endParaRPr lang="pt-BR"/>
        </a:p>
      </dgm:t>
    </dgm:pt>
    <dgm:pt modelId="{0FB830BC-DC5F-40B4-AA5C-7DF1AF04B781}" type="sibTrans" cxnId="{1FB46ACA-BF3D-4035-BF78-123E1CD46E4A}">
      <dgm:prSet/>
      <dgm:spPr/>
      <dgm:t>
        <a:bodyPr/>
        <a:lstStyle/>
        <a:p>
          <a:endParaRPr lang="pt-BR"/>
        </a:p>
      </dgm:t>
    </dgm:pt>
    <dgm:pt modelId="{CD3ED5AE-77F0-41B3-A3A7-EA194BFC5FA5}">
      <dgm:prSet phldrT="[Texto]"/>
      <dgm:spPr/>
      <dgm:t>
        <a:bodyPr/>
        <a:lstStyle/>
        <a:p>
          <a:r>
            <a:rPr lang="pt-BR" b="1" dirty="0"/>
            <a:t>GAIN</a:t>
          </a:r>
        </a:p>
        <a:p>
          <a:r>
            <a:rPr lang="pt-BR" dirty="0"/>
            <a:t>Gerência de Relações com Investidores Institucionais</a:t>
          </a:r>
        </a:p>
      </dgm:t>
    </dgm:pt>
    <dgm:pt modelId="{FDF12374-1D58-4FA8-A568-D24136AEAD40}" type="parTrans" cxnId="{B9ECB119-8B7C-4D96-AB6C-0DC14678DDB1}">
      <dgm:prSet/>
      <dgm:spPr/>
      <dgm:t>
        <a:bodyPr/>
        <a:lstStyle/>
        <a:p>
          <a:endParaRPr lang="pt-BR"/>
        </a:p>
      </dgm:t>
    </dgm:pt>
    <dgm:pt modelId="{8F26D80B-810B-45F9-B256-5A860E6929C2}" type="sibTrans" cxnId="{B9ECB119-8B7C-4D96-AB6C-0DC14678DDB1}">
      <dgm:prSet/>
      <dgm:spPr/>
      <dgm:t>
        <a:bodyPr/>
        <a:lstStyle/>
        <a:p>
          <a:endParaRPr lang="pt-BR"/>
        </a:p>
      </dgm:t>
    </dgm:pt>
    <dgm:pt modelId="{FAEB01DD-9150-4D17-A516-A122BC01B84B}">
      <dgm:prSet phldrT="[Texto]"/>
      <dgm:spPr/>
      <dgm:t>
        <a:bodyPr/>
        <a:lstStyle/>
        <a:p>
          <a:r>
            <a:rPr lang="pt-BR" b="1" dirty="0"/>
            <a:t>GSAF</a:t>
          </a:r>
        </a:p>
        <a:p>
          <a:r>
            <a:rPr lang="pt-BR" dirty="0"/>
            <a:t>Gerência de Processos Sancionadores</a:t>
          </a:r>
        </a:p>
      </dgm:t>
    </dgm:pt>
    <dgm:pt modelId="{5BE7465D-ECFB-4DE9-9362-C4C25ACA575B}" type="parTrans" cxnId="{DE1EEC58-9805-4738-8433-C593715C8FA0}">
      <dgm:prSet/>
      <dgm:spPr/>
      <dgm:t>
        <a:bodyPr/>
        <a:lstStyle/>
        <a:p>
          <a:endParaRPr lang="pt-BR"/>
        </a:p>
      </dgm:t>
    </dgm:pt>
    <dgm:pt modelId="{CA202FE4-C470-4642-971E-2E60103685E2}" type="sibTrans" cxnId="{DE1EEC58-9805-4738-8433-C593715C8FA0}">
      <dgm:prSet/>
      <dgm:spPr/>
      <dgm:t>
        <a:bodyPr/>
        <a:lstStyle/>
        <a:p>
          <a:endParaRPr lang="pt-BR"/>
        </a:p>
      </dgm:t>
    </dgm:pt>
    <dgm:pt modelId="{00ADC993-4DAD-46DE-9CF8-DADE6033BD30}">
      <dgm:prSet phldrT="[Texto]"/>
      <dgm:spPr/>
      <dgm:t>
        <a:bodyPr/>
        <a:lstStyle/>
        <a:p>
          <a:r>
            <a:rPr lang="pt-BR" b="1" dirty="0"/>
            <a:t>DLIP</a:t>
          </a:r>
        </a:p>
        <a:p>
          <a:r>
            <a:rPr lang="pt-BR" dirty="0"/>
            <a:t>Divisão de Fundos Listados e de Participações</a:t>
          </a:r>
        </a:p>
      </dgm:t>
    </dgm:pt>
    <dgm:pt modelId="{618AAC8B-F4F0-4501-BCC4-88214E05F097}" type="parTrans" cxnId="{CD69EB24-92C2-41D3-9F1B-5C4773C34773}">
      <dgm:prSet/>
      <dgm:spPr/>
      <dgm:t>
        <a:bodyPr/>
        <a:lstStyle/>
        <a:p>
          <a:endParaRPr lang="pt-BR"/>
        </a:p>
      </dgm:t>
    </dgm:pt>
    <dgm:pt modelId="{7A1CAA46-C8B9-42F7-B410-19D2A95B3BA4}" type="sibTrans" cxnId="{CD69EB24-92C2-41D3-9F1B-5C4773C34773}">
      <dgm:prSet/>
      <dgm:spPr/>
      <dgm:t>
        <a:bodyPr/>
        <a:lstStyle/>
        <a:p>
          <a:endParaRPr lang="pt-BR"/>
        </a:p>
      </dgm:t>
    </dgm:pt>
    <dgm:pt modelId="{709BA223-BFA9-440F-AB2D-16CEFBE8548C}" type="pres">
      <dgm:prSet presAssocID="{F8E9C31A-A11E-4169-A261-212C51E7CA4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D5DD5B61-7A48-475B-AF4C-E5EADB1B5D87}" type="pres">
      <dgm:prSet presAssocID="{D0FBA6A6-4D66-4FFD-8096-273C99314F2F}" presName="hierRoot1" presStyleCnt="0">
        <dgm:presLayoutVars>
          <dgm:hierBranch val="init"/>
        </dgm:presLayoutVars>
      </dgm:prSet>
      <dgm:spPr/>
    </dgm:pt>
    <dgm:pt modelId="{A6920002-7D7F-4705-AFAB-EDB27FA4F76E}" type="pres">
      <dgm:prSet presAssocID="{D0FBA6A6-4D66-4FFD-8096-273C99314F2F}" presName="rootComposite1" presStyleCnt="0"/>
      <dgm:spPr/>
    </dgm:pt>
    <dgm:pt modelId="{8BBCEFD9-21D7-44F6-9351-1219211AB6B0}" type="pres">
      <dgm:prSet presAssocID="{D0FBA6A6-4D66-4FFD-8096-273C99314F2F}" presName="rootText1" presStyleLbl="node0" presStyleIdx="0" presStyleCnt="1" custScaleX="339885" custScaleY="208144" custLinFactNeighborX="-420" custLinFactNeighborY="-83484">
        <dgm:presLayoutVars>
          <dgm:chPref val="3"/>
        </dgm:presLayoutVars>
      </dgm:prSet>
      <dgm:spPr/>
    </dgm:pt>
    <dgm:pt modelId="{4F1367C9-1FB8-496B-9AEB-3F9FE153C788}" type="pres">
      <dgm:prSet presAssocID="{D0FBA6A6-4D66-4FFD-8096-273C99314F2F}" presName="rootConnector1" presStyleLbl="node1" presStyleIdx="0" presStyleCnt="0"/>
      <dgm:spPr/>
    </dgm:pt>
    <dgm:pt modelId="{41BFDDC7-F4C6-4EA9-8D0B-9E19DF31BDBC}" type="pres">
      <dgm:prSet presAssocID="{D0FBA6A6-4D66-4FFD-8096-273C99314F2F}" presName="hierChild2" presStyleCnt="0"/>
      <dgm:spPr/>
    </dgm:pt>
    <dgm:pt modelId="{317484A0-986C-419C-BCBF-161B334AD952}" type="pres">
      <dgm:prSet presAssocID="{0EAB9909-38A5-4F0A-B6B4-2CB4CBA41C2E}" presName="Name37" presStyleLbl="parChTrans1D2" presStyleIdx="0" presStyleCnt="5"/>
      <dgm:spPr/>
    </dgm:pt>
    <dgm:pt modelId="{44308BA5-642C-4666-AE98-352E489F72F5}" type="pres">
      <dgm:prSet presAssocID="{11CBAD68-4D8F-4E1A-8CF1-7C240DF9791F}" presName="hierRoot2" presStyleCnt="0">
        <dgm:presLayoutVars>
          <dgm:hierBranch val="init"/>
        </dgm:presLayoutVars>
      </dgm:prSet>
      <dgm:spPr/>
    </dgm:pt>
    <dgm:pt modelId="{4A5D9AA5-C61F-4570-ADA7-2180A42D07A3}" type="pres">
      <dgm:prSet presAssocID="{11CBAD68-4D8F-4E1A-8CF1-7C240DF9791F}" presName="rootComposite" presStyleCnt="0"/>
      <dgm:spPr/>
    </dgm:pt>
    <dgm:pt modelId="{E41B0591-ABEE-4487-A741-ED79AAE5F624}" type="pres">
      <dgm:prSet presAssocID="{11CBAD68-4D8F-4E1A-8CF1-7C240DF9791F}" presName="rootText" presStyleLbl="node2" presStyleIdx="0" presStyleCnt="5" custScaleY="166987" custLinFactNeighborX="-50" custLinFactNeighborY="-80518">
        <dgm:presLayoutVars>
          <dgm:chPref val="3"/>
        </dgm:presLayoutVars>
      </dgm:prSet>
      <dgm:spPr/>
    </dgm:pt>
    <dgm:pt modelId="{4FAC2ABE-6E19-4179-96BF-696F53F1BC8C}" type="pres">
      <dgm:prSet presAssocID="{11CBAD68-4D8F-4E1A-8CF1-7C240DF9791F}" presName="rootConnector" presStyleLbl="node2" presStyleIdx="0" presStyleCnt="5"/>
      <dgm:spPr/>
    </dgm:pt>
    <dgm:pt modelId="{A46C1D61-9D09-47FF-BC12-0AD3EC2DFB98}" type="pres">
      <dgm:prSet presAssocID="{11CBAD68-4D8F-4E1A-8CF1-7C240DF9791F}" presName="hierChild4" presStyleCnt="0"/>
      <dgm:spPr/>
    </dgm:pt>
    <dgm:pt modelId="{3B7991EB-9F6B-487F-8D4D-68D1EF9F63EF}" type="pres">
      <dgm:prSet presAssocID="{11CBAD68-4D8F-4E1A-8CF1-7C240DF9791F}" presName="hierChild5" presStyleCnt="0"/>
      <dgm:spPr/>
    </dgm:pt>
    <dgm:pt modelId="{1BD5DC39-8C33-424D-A554-0350AE205A27}" type="pres">
      <dgm:prSet presAssocID="{9F8B0A46-AB15-45D2-ADB6-6DD397C8F808}" presName="Name37" presStyleLbl="parChTrans1D2" presStyleIdx="1" presStyleCnt="5"/>
      <dgm:spPr/>
    </dgm:pt>
    <dgm:pt modelId="{0710294C-3B05-4F7D-A39A-4705C130C9C1}" type="pres">
      <dgm:prSet presAssocID="{B7E613DA-DDC6-4B1C-B203-35F4FD02252B}" presName="hierRoot2" presStyleCnt="0">
        <dgm:presLayoutVars>
          <dgm:hierBranch val="init"/>
        </dgm:presLayoutVars>
      </dgm:prSet>
      <dgm:spPr/>
    </dgm:pt>
    <dgm:pt modelId="{6CB28E7B-04E9-43E8-9DD6-741E86B10295}" type="pres">
      <dgm:prSet presAssocID="{B7E613DA-DDC6-4B1C-B203-35F4FD02252B}" presName="rootComposite" presStyleCnt="0"/>
      <dgm:spPr/>
    </dgm:pt>
    <dgm:pt modelId="{7FA09C65-5C6A-4504-86A7-BE6BB1E3C80E}" type="pres">
      <dgm:prSet presAssocID="{B7E613DA-DDC6-4B1C-B203-35F4FD02252B}" presName="rootText" presStyleLbl="node2" presStyleIdx="1" presStyleCnt="5" custScaleY="166987" custLinFactNeighborX="638" custLinFactNeighborY="-80518">
        <dgm:presLayoutVars>
          <dgm:chPref val="3"/>
        </dgm:presLayoutVars>
      </dgm:prSet>
      <dgm:spPr/>
    </dgm:pt>
    <dgm:pt modelId="{3A48E1EE-F717-48C6-9057-DB17C3CF2F0C}" type="pres">
      <dgm:prSet presAssocID="{B7E613DA-DDC6-4B1C-B203-35F4FD02252B}" presName="rootConnector" presStyleLbl="node2" presStyleIdx="1" presStyleCnt="5"/>
      <dgm:spPr/>
    </dgm:pt>
    <dgm:pt modelId="{30CD9795-8173-469D-B3D7-E4D2F6CA0FC6}" type="pres">
      <dgm:prSet presAssocID="{B7E613DA-DDC6-4B1C-B203-35F4FD02252B}" presName="hierChild4" presStyleCnt="0"/>
      <dgm:spPr/>
    </dgm:pt>
    <dgm:pt modelId="{E53ABDB6-49F8-4E55-9359-D78D4B2B3FEC}" type="pres">
      <dgm:prSet presAssocID="{B7E613DA-DDC6-4B1C-B203-35F4FD02252B}" presName="hierChild5" presStyleCnt="0"/>
      <dgm:spPr/>
    </dgm:pt>
    <dgm:pt modelId="{E1F0C088-CC41-4F3B-8A66-402898D55CF3}" type="pres">
      <dgm:prSet presAssocID="{618AAC8B-F4F0-4501-BCC4-88214E05F097}" presName="Name37" presStyleLbl="parChTrans1D2" presStyleIdx="2" presStyleCnt="5"/>
      <dgm:spPr/>
    </dgm:pt>
    <dgm:pt modelId="{E19710F0-742A-485A-A0B4-EF168F6AAE47}" type="pres">
      <dgm:prSet presAssocID="{00ADC993-4DAD-46DE-9CF8-DADE6033BD30}" presName="hierRoot2" presStyleCnt="0">
        <dgm:presLayoutVars>
          <dgm:hierBranch val="init"/>
        </dgm:presLayoutVars>
      </dgm:prSet>
      <dgm:spPr/>
    </dgm:pt>
    <dgm:pt modelId="{9AB62C3F-D51A-4580-98FF-E55E48024106}" type="pres">
      <dgm:prSet presAssocID="{00ADC993-4DAD-46DE-9CF8-DADE6033BD30}" presName="rootComposite" presStyleCnt="0"/>
      <dgm:spPr/>
    </dgm:pt>
    <dgm:pt modelId="{22094083-7661-4356-A0DF-0878CF6D45BC}" type="pres">
      <dgm:prSet presAssocID="{00ADC993-4DAD-46DE-9CF8-DADE6033BD30}" presName="rootText" presStyleLbl="node2" presStyleIdx="2" presStyleCnt="5" custScaleY="166987" custLinFactNeighborX="-599" custLinFactNeighborY="-80518">
        <dgm:presLayoutVars>
          <dgm:chPref val="3"/>
        </dgm:presLayoutVars>
      </dgm:prSet>
      <dgm:spPr/>
    </dgm:pt>
    <dgm:pt modelId="{1C482750-4FC2-4706-9A2C-714632F79149}" type="pres">
      <dgm:prSet presAssocID="{00ADC993-4DAD-46DE-9CF8-DADE6033BD30}" presName="rootConnector" presStyleLbl="node2" presStyleIdx="2" presStyleCnt="5"/>
      <dgm:spPr/>
    </dgm:pt>
    <dgm:pt modelId="{BE492A18-1E51-431B-9BC6-07D8ADBA3070}" type="pres">
      <dgm:prSet presAssocID="{00ADC993-4DAD-46DE-9CF8-DADE6033BD30}" presName="hierChild4" presStyleCnt="0"/>
      <dgm:spPr/>
    </dgm:pt>
    <dgm:pt modelId="{1EE553E4-0BA2-4E67-8ED5-F359F2B7C660}" type="pres">
      <dgm:prSet presAssocID="{00ADC993-4DAD-46DE-9CF8-DADE6033BD30}" presName="hierChild5" presStyleCnt="0"/>
      <dgm:spPr/>
    </dgm:pt>
    <dgm:pt modelId="{F3BE1710-FE38-42EF-A2DE-DA144C727544}" type="pres">
      <dgm:prSet presAssocID="{FDF12374-1D58-4FA8-A568-D24136AEAD40}" presName="Name37" presStyleLbl="parChTrans1D2" presStyleIdx="3" presStyleCnt="5"/>
      <dgm:spPr/>
    </dgm:pt>
    <dgm:pt modelId="{CEB7D4C5-56C6-46E8-9904-98A9B5F42743}" type="pres">
      <dgm:prSet presAssocID="{CD3ED5AE-77F0-41B3-A3A7-EA194BFC5FA5}" presName="hierRoot2" presStyleCnt="0">
        <dgm:presLayoutVars>
          <dgm:hierBranch val="init"/>
        </dgm:presLayoutVars>
      </dgm:prSet>
      <dgm:spPr/>
    </dgm:pt>
    <dgm:pt modelId="{482A5335-5FB5-4BEE-9CA3-332ABC7E5725}" type="pres">
      <dgm:prSet presAssocID="{CD3ED5AE-77F0-41B3-A3A7-EA194BFC5FA5}" presName="rootComposite" presStyleCnt="0"/>
      <dgm:spPr/>
    </dgm:pt>
    <dgm:pt modelId="{5E83BEA7-40AE-4AE8-9A27-D7AAF94F1E89}" type="pres">
      <dgm:prSet presAssocID="{CD3ED5AE-77F0-41B3-A3A7-EA194BFC5FA5}" presName="rootText" presStyleLbl="node2" presStyleIdx="3" presStyleCnt="5" custScaleY="166987" custLinFactNeighborY="-80198">
        <dgm:presLayoutVars>
          <dgm:chPref val="3"/>
        </dgm:presLayoutVars>
      </dgm:prSet>
      <dgm:spPr/>
    </dgm:pt>
    <dgm:pt modelId="{406F8C2E-131F-4859-BD5B-83DE4EF1C331}" type="pres">
      <dgm:prSet presAssocID="{CD3ED5AE-77F0-41B3-A3A7-EA194BFC5FA5}" presName="rootConnector" presStyleLbl="node2" presStyleIdx="3" presStyleCnt="5"/>
      <dgm:spPr/>
    </dgm:pt>
    <dgm:pt modelId="{F7FDF27A-5327-43E1-BE73-AD119A656B5C}" type="pres">
      <dgm:prSet presAssocID="{CD3ED5AE-77F0-41B3-A3A7-EA194BFC5FA5}" presName="hierChild4" presStyleCnt="0"/>
      <dgm:spPr/>
    </dgm:pt>
    <dgm:pt modelId="{F43A0DBD-24E5-4CF0-9D7E-957116912A78}" type="pres">
      <dgm:prSet presAssocID="{CD3ED5AE-77F0-41B3-A3A7-EA194BFC5FA5}" presName="hierChild5" presStyleCnt="0"/>
      <dgm:spPr/>
    </dgm:pt>
    <dgm:pt modelId="{A29ACC40-B592-4470-9FFD-5A99204D14FA}" type="pres">
      <dgm:prSet presAssocID="{5BE7465D-ECFB-4DE9-9362-C4C25ACA575B}" presName="Name37" presStyleLbl="parChTrans1D2" presStyleIdx="4" presStyleCnt="5"/>
      <dgm:spPr/>
    </dgm:pt>
    <dgm:pt modelId="{546954A6-A289-494A-AFC4-C562E8DD9F4A}" type="pres">
      <dgm:prSet presAssocID="{FAEB01DD-9150-4D17-A516-A122BC01B84B}" presName="hierRoot2" presStyleCnt="0">
        <dgm:presLayoutVars>
          <dgm:hierBranch val="init"/>
        </dgm:presLayoutVars>
      </dgm:prSet>
      <dgm:spPr/>
    </dgm:pt>
    <dgm:pt modelId="{F5111F2C-EB44-4B10-ADFE-FEAAC566E06C}" type="pres">
      <dgm:prSet presAssocID="{FAEB01DD-9150-4D17-A516-A122BC01B84B}" presName="rootComposite" presStyleCnt="0"/>
      <dgm:spPr/>
    </dgm:pt>
    <dgm:pt modelId="{F5EFFFD8-26DD-415B-B8CC-5696AE5F2B3C}" type="pres">
      <dgm:prSet presAssocID="{FAEB01DD-9150-4D17-A516-A122BC01B84B}" presName="rootText" presStyleLbl="node2" presStyleIdx="4" presStyleCnt="5" custScaleY="166987" custLinFactNeighborX="-2168" custLinFactNeighborY="-80401">
        <dgm:presLayoutVars>
          <dgm:chPref val="3"/>
        </dgm:presLayoutVars>
      </dgm:prSet>
      <dgm:spPr/>
    </dgm:pt>
    <dgm:pt modelId="{561F5D6E-1736-4B93-84E0-A18EBE6BAAA1}" type="pres">
      <dgm:prSet presAssocID="{FAEB01DD-9150-4D17-A516-A122BC01B84B}" presName="rootConnector" presStyleLbl="node2" presStyleIdx="4" presStyleCnt="5"/>
      <dgm:spPr/>
    </dgm:pt>
    <dgm:pt modelId="{AA928298-3C77-4C3C-B2F3-0353C0A6C443}" type="pres">
      <dgm:prSet presAssocID="{FAEB01DD-9150-4D17-A516-A122BC01B84B}" presName="hierChild4" presStyleCnt="0"/>
      <dgm:spPr/>
    </dgm:pt>
    <dgm:pt modelId="{154562A0-A627-4FC6-85F8-DD323AEA7B43}" type="pres">
      <dgm:prSet presAssocID="{FAEB01DD-9150-4D17-A516-A122BC01B84B}" presName="hierChild5" presStyleCnt="0"/>
      <dgm:spPr/>
    </dgm:pt>
    <dgm:pt modelId="{C572C849-E430-4D91-9C50-D048BD856872}" type="pres">
      <dgm:prSet presAssocID="{D0FBA6A6-4D66-4FFD-8096-273C99314F2F}" presName="hierChild3" presStyleCnt="0"/>
      <dgm:spPr/>
    </dgm:pt>
  </dgm:ptLst>
  <dgm:cxnLst>
    <dgm:cxn modelId="{4D267E06-37AC-4033-8150-1D9501415A21}" type="presOf" srcId="{D0FBA6A6-4D66-4FFD-8096-273C99314F2F}" destId="{8BBCEFD9-21D7-44F6-9351-1219211AB6B0}" srcOrd="0" destOrd="0" presId="urn:microsoft.com/office/officeart/2005/8/layout/orgChart1"/>
    <dgm:cxn modelId="{02D43410-6637-459C-A01B-3400DB0CE853}" type="presOf" srcId="{CD3ED5AE-77F0-41B3-A3A7-EA194BFC5FA5}" destId="{5E83BEA7-40AE-4AE8-9A27-D7AAF94F1E89}" srcOrd="0" destOrd="0" presId="urn:microsoft.com/office/officeart/2005/8/layout/orgChart1"/>
    <dgm:cxn modelId="{B557CB17-8F84-4F1C-AE87-4F4EC6A9D360}" srcId="{D0FBA6A6-4D66-4FFD-8096-273C99314F2F}" destId="{11CBAD68-4D8F-4E1A-8CF1-7C240DF9791F}" srcOrd="0" destOrd="0" parTransId="{0EAB9909-38A5-4F0A-B6B4-2CB4CBA41C2E}" sibTransId="{4789D097-09A5-475B-84B4-3B3D5CA93C81}"/>
    <dgm:cxn modelId="{B9ECB119-8B7C-4D96-AB6C-0DC14678DDB1}" srcId="{D0FBA6A6-4D66-4FFD-8096-273C99314F2F}" destId="{CD3ED5AE-77F0-41B3-A3A7-EA194BFC5FA5}" srcOrd="3" destOrd="0" parTransId="{FDF12374-1D58-4FA8-A568-D24136AEAD40}" sibTransId="{8F26D80B-810B-45F9-B256-5A860E6929C2}"/>
    <dgm:cxn modelId="{B4F8E024-79FE-4E5D-9783-CEA07D1ECB8A}" type="presOf" srcId="{B7E613DA-DDC6-4B1C-B203-35F4FD02252B}" destId="{3A48E1EE-F717-48C6-9057-DB17C3CF2F0C}" srcOrd="1" destOrd="0" presId="urn:microsoft.com/office/officeart/2005/8/layout/orgChart1"/>
    <dgm:cxn modelId="{CD69EB24-92C2-41D3-9F1B-5C4773C34773}" srcId="{D0FBA6A6-4D66-4FFD-8096-273C99314F2F}" destId="{00ADC993-4DAD-46DE-9CF8-DADE6033BD30}" srcOrd="2" destOrd="0" parTransId="{618AAC8B-F4F0-4501-BCC4-88214E05F097}" sibTransId="{7A1CAA46-C8B9-42F7-B410-19D2A95B3BA4}"/>
    <dgm:cxn modelId="{D3EFE531-15F4-49AC-A107-584F20165294}" type="presOf" srcId="{5BE7465D-ECFB-4DE9-9362-C4C25ACA575B}" destId="{A29ACC40-B592-4470-9FFD-5A99204D14FA}" srcOrd="0" destOrd="0" presId="urn:microsoft.com/office/officeart/2005/8/layout/orgChart1"/>
    <dgm:cxn modelId="{F0279872-1001-4DD1-8714-E4A4765149A3}" type="presOf" srcId="{FAEB01DD-9150-4D17-A516-A122BC01B84B}" destId="{561F5D6E-1736-4B93-84E0-A18EBE6BAAA1}" srcOrd="1" destOrd="0" presId="urn:microsoft.com/office/officeart/2005/8/layout/orgChart1"/>
    <dgm:cxn modelId="{C3536176-CF42-4D92-A4BC-94F1927E3847}" srcId="{F8E9C31A-A11E-4169-A261-212C51E7CA49}" destId="{D0FBA6A6-4D66-4FFD-8096-273C99314F2F}" srcOrd="0" destOrd="0" parTransId="{BA252F15-313A-443F-92BE-AF854F33A795}" sibTransId="{D8AD48B2-7B62-4806-9720-91A9B8D1F3AE}"/>
    <dgm:cxn modelId="{DE1EEC58-9805-4738-8433-C593715C8FA0}" srcId="{D0FBA6A6-4D66-4FFD-8096-273C99314F2F}" destId="{FAEB01DD-9150-4D17-A516-A122BC01B84B}" srcOrd="4" destOrd="0" parTransId="{5BE7465D-ECFB-4DE9-9362-C4C25ACA575B}" sibTransId="{CA202FE4-C470-4642-971E-2E60103685E2}"/>
    <dgm:cxn modelId="{6945488F-6674-490C-85E3-B2974D4DDBDE}" type="presOf" srcId="{00ADC993-4DAD-46DE-9CF8-DADE6033BD30}" destId="{1C482750-4FC2-4706-9A2C-714632F79149}" srcOrd="1" destOrd="0" presId="urn:microsoft.com/office/officeart/2005/8/layout/orgChart1"/>
    <dgm:cxn modelId="{96D1BC8F-2704-4068-82DB-C5F8B08656CC}" type="presOf" srcId="{FDF12374-1D58-4FA8-A568-D24136AEAD40}" destId="{F3BE1710-FE38-42EF-A2DE-DA144C727544}" srcOrd="0" destOrd="0" presId="urn:microsoft.com/office/officeart/2005/8/layout/orgChart1"/>
    <dgm:cxn modelId="{26F32892-3C23-4319-832D-9CB59E262A62}" type="presOf" srcId="{CD3ED5AE-77F0-41B3-A3A7-EA194BFC5FA5}" destId="{406F8C2E-131F-4859-BD5B-83DE4EF1C331}" srcOrd="1" destOrd="0" presId="urn:microsoft.com/office/officeart/2005/8/layout/orgChart1"/>
    <dgm:cxn modelId="{D19D849E-76ED-4C21-9EBD-12BFB981B5E6}" type="presOf" srcId="{F8E9C31A-A11E-4169-A261-212C51E7CA49}" destId="{709BA223-BFA9-440F-AB2D-16CEFBE8548C}" srcOrd="0" destOrd="0" presId="urn:microsoft.com/office/officeart/2005/8/layout/orgChart1"/>
    <dgm:cxn modelId="{0128C7A1-5CE4-4412-8684-CF7CE86F7B1F}" type="presOf" srcId="{11CBAD68-4D8F-4E1A-8CF1-7C240DF9791F}" destId="{E41B0591-ABEE-4487-A741-ED79AAE5F624}" srcOrd="0" destOrd="0" presId="urn:microsoft.com/office/officeart/2005/8/layout/orgChart1"/>
    <dgm:cxn modelId="{88B6D0A4-8DAF-4130-AC52-75F98D61B977}" type="presOf" srcId="{FAEB01DD-9150-4D17-A516-A122BC01B84B}" destId="{F5EFFFD8-26DD-415B-B8CC-5696AE5F2B3C}" srcOrd="0" destOrd="0" presId="urn:microsoft.com/office/officeart/2005/8/layout/orgChart1"/>
    <dgm:cxn modelId="{154CFBB4-0030-421E-8B47-33778FC0ED2E}" type="presOf" srcId="{9F8B0A46-AB15-45D2-ADB6-6DD397C8F808}" destId="{1BD5DC39-8C33-424D-A554-0350AE205A27}" srcOrd="0" destOrd="0" presId="urn:microsoft.com/office/officeart/2005/8/layout/orgChart1"/>
    <dgm:cxn modelId="{EDD2CCB5-26BA-4557-9C38-F5C9754C347A}" type="presOf" srcId="{0EAB9909-38A5-4F0A-B6B4-2CB4CBA41C2E}" destId="{317484A0-986C-419C-BCBF-161B334AD952}" srcOrd="0" destOrd="0" presId="urn:microsoft.com/office/officeart/2005/8/layout/orgChart1"/>
    <dgm:cxn modelId="{D6EB5BB9-3B3A-44FD-BF9D-21E99A5FE7C3}" type="presOf" srcId="{00ADC993-4DAD-46DE-9CF8-DADE6033BD30}" destId="{22094083-7661-4356-A0DF-0878CF6D45BC}" srcOrd="0" destOrd="0" presId="urn:microsoft.com/office/officeart/2005/8/layout/orgChart1"/>
    <dgm:cxn modelId="{E688D1BC-1CB1-408C-8C85-9F24AD7E2CEA}" type="presOf" srcId="{618AAC8B-F4F0-4501-BCC4-88214E05F097}" destId="{E1F0C088-CC41-4F3B-8A66-402898D55CF3}" srcOrd="0" destOrd="0" presId="urn:microsoft.com/office/officeart/2005/8/layout/orgChart1"/>
    <dgm:cxn modelId="{1FB46ACA-BF3D-4035-BF78-123E1CD46E4A}" srcId="{D0FBA6A6-4D66-4FFD-8096-273C99314F2F}" destId="{B7E613DA-DDC6-4B1C-B203-35F4FD02252B}" srcOrd="1" destOrd="0" parTransId="{9F8B0A46-AB15-45D2-ADB6-6DD397C8F808}" sibTransId="{0FB830BC-DC5F-40B4-AA5C-7DF1AF04B781}"/>
    <dgm:cxn modelId="{A1EA1ADD-0A8D-46AD-B4E0-394C81852B7E}" type="presOf" srcId="{B7E613DA-DDC6-4B1C-B203-35F4FD02252B}" destId="{7FA09C65-5C6A-4504-86A7-BE6BB1E3C80E}" srcOrd="0" destOrd="0" presId="urn:microsoft.com/office/officeart/2005/8/layout/orgChart1"/>
    <dgm:cxn modelId="{D3BFBDDE-4A13-4532-B78A-01339EE36776}" type="presOf" srcId="{11CBAD68-4D8F-4E1A-8CF1-7C240DF9791F}" destId="{4FAC2ABE-6E19-4179-96BF-696F53F1BC8C}" srcOrd="1" destOrd="0" presId="urn:microsoft.com/office/officeart/2005/8/layout/orgChart1"/>
    <dgm:cxn modelId="{FA6C5BEE-4CE3-4FB3-9705-BB6B09456E53}" type="presOf" srcId="{D0FBA6A6-4D66-4FFD-8096-273C99314F2F}" destId="{4F1367C9-1FB8-496B-9AEB-3F9FE153C788}" srcOrd="1" destOrd="0" presId="urn:microsoft.com/office/officeart/2005/8/layout/orgChart1"/>
    <dgm:cxn modelId="{F5B92B30-3717-4233-B128-35245FD1BBE2}" type="presParOf" srcId="{709BA223-BFA9-440F-AB2D-16CEFBE8548C}" destId="{D5DD5B61-7A48-475B-AF4C-E5EADB1B5D87}" srcOrd="0" destOrd="0" presId="urn:microsoft.com/office/officeart/2005/8/layout/orgChart1"/>
    <dgm:cxn modelId="{9C667F8C-B807-4648-98C4-CC8FB4EF53B5}" type="presParOf" srcId="{D5DD5B61-7A48-475B-AF4C-E5EADB1B5D87}" destId="{A6920002-7D7F-4705-AFAB-EDB27FA4F76E}" srcOrd="0" destOrd="0" presId="urn:microsoft.com/office/officeart/2005/8/layout/orgChart1"/>
    <dgm:cxn modelId="{FA47AF2C-E5A0-42F9-ACB8-87622F9EABB7}" type="presParOf" srcId="{A6920002-7D7F-4705-AFAB-EDB27FA4F76E}" destId="{8BBCEFD9-21D7-44F6-9351-1219211AB6B0}" srcOrd="0" destOrd="0" presId="urn:microsoft.com/office/officeart/2005/8/layout/orgChart1"/>
    <dgm:cxn modelId="{0A0FE059-14C5-45D5-BFC1-8194D83FBC6C}" type="presParOf" srcId="{A6920002-7D7F-4705-AFAB-EDB27FA4F76E}" destId="{4F1367C9-1FB8-496B-9AEB-3F9FE153C788}" srcOrd="1" destOrd="0" presId="urn:microsoft.com/office/officeart/2005/8/layout/orgChart1"/>
    <dgm:cxn modelId="{69AB9621-35F6-4CA8-A2ED-7046B473D952}" type="presParOf" srcId="{D5DD5B61-7A48-475B-AF4C-E5EADB1B5D87}" destId="{41BFDDC7-F4C6-4EA9-8D0B-9E19DF31BDBC}" srcOrd="1" destOrd="0" presId="urn:microsoft.com/office/officeart/2005/8/layout/orgChart1"/>
    <dgm:cxn modelId="{5A06E7E0-6C6E-4307-8916-BC49D514CCBB}" type="presParOf" srcId="{41BFDDC7-F4C6-4EA9-8D0B-9E19DF31BDBC}" destId="{317484A0-986C-419C-BCBF-161B334AD952}" srcOrd="0" destOrd="0" presId="urn:microsoft.com/office/officeart/2005/8/layout/orgChart1"/>
    <dgm:cxn modelId="{95D35A61-A1A5-4334-AB4C-5E9D6A8BACEF}" type="presParOf" srcId="{41BFDDC7-F4C6-4EA9-8D0B-9E19DF31BDBC}" destId="{44308BA5-642C-4666-AE98-352E489F72F5}" srcOrd="1" destOrd="0" presId="urn:microsoft.com/office/officeart/2005/8/layout/orgChart1"/>
    <dgm:cxn modelId="{54DC6C8B-9464-4F7D-9469-0B2BE2649CE0}" type="presParOf" srcId="{44308BA5-642C-4666-AE98-352E489F72F5}" destId="{4A5D9AA5-C61F-4570-ADA7-2180A42D07A3}" srcOrd="0" destOrd="0" presId="urn:microsoft.com/office/officeart/2005/8/layout/orgChart1"/>
    <dgm:cxn modelId="{3657444C-438C-4433-A6E4-94DEDC87B787}" type="presParOf" srcId="{4A5D9AA5-C61F-4570-ADA7-2180A42D07A3}" destId="{E41B0591-ABEE-4487-A741-ED79AAE5F624}" srcOrd="0" destOrd="0" presId="urn:microsoft.com/office/officeart/2005/8/layout/orgChart1"/>
    <dgm:cxn modelId="{2E3E3850-3E73-4048-AB9B-AD06A1617A59}" type="presParOf" srcId="{4A5D9AA5-C61F-4570-ADA7-2180A42D07A3}" destId="{4FAC2ABE-6E19-4179-96BF-696F53F1BC8C}" srcOrd="1" destOrd="0" presId="urn:microsoft.com/office/officeart/2005/8/layout/orgChart1"/>
    <dgm:cxn modelId="{6B863986-FE8C-4E39-B587-D60DE1910A9B}" type="presParOf" srcId="{44308BA5-642C-4666-AE98-352E489F72F5}" destId="{A46C1D61-9D09-47FF-BC12-0AD3EC2DFB98}" srcOrd="1" destOrd="0" presId="urn:microsoft.com/office/officeart/2005/8/layout/orgChart1"/>
    <dgm:cxn modelId="{7F670752-F796-46AC-BA5A-E5BA252C08E2}" type="presParOf" srcId="{44308BA5-642C-4666-AE98-352E489F72F5}" destId="{3B7991EB-9F6B-487F-8D4D-68D1EF9F63EF}" srcOrd="2" destOrd="0" presId="urn:microsoft.com/office/officeart/2005/8/layout/orgChart1"/>
    <dgm:cxn modelId="{DBFD99BC-D887-4BAB-AD53-363D5506155A}" type="presParOf" srcId="{41BFDDC7-F4C6-4EA9-8D0B-9E19DF31BDBC}" destId="{1BD5DC39-8C33-424D-A554-0350AE205A27}" srcOrd="2" destOrd="0" presId="urn:microsoft.com/office/officeart/2005/8/layout/orgChart1"/>
    <dgm:cxn modelId="{C80E75A4-4E0E-4F7A-82CF-C792C33A2F09}" type="presParOf" srcId="{41BFDDC7-F4C6-4EA9-8D0B-9E19DF31BDBC}" destId="{0710294C-3B05-4F7D-A39A-4705C130C9C1}" srcOrd="3" destOrd="0" presId="urn:microsoft.com/office/officeart/2005/8/layout/orgChart1"/>
    <dgm:cxn modelId="{7C196417-3B0C-414D-9705-E870A41C5A44}" type="presParOf" srcId="{0710294C-3B05-4F7D-A39A-4705C130C9C1}" destId="{6CB28E7B-04E9-43E8-9DD6-741E86B10295}" srcOrd="0" destOrd="0" presId="urn:microsoft.com/office/officeart/2005/8/layout/orgChart1"/>
    <dgm:cxn modelId="{254E5E16-F1B7-408D-9DE5-133BBCB3AB9F}" type="presParOf" srcId="{6CB28E7B-04E9-43E8-9DD6-741E86B10295}" destId="{7FA09C65-5C6A-4504-86A7-BE6BB1E3C80E}" srcOrd="0" destOrd="0" presId="urn:microsoft.com/office/officeart/2005/8/layout/orgChart1"/>
    <dgm:cxn modelId="{876CA77C-11C6-4B1F-841A-652B73CC83FF}" type="presParOf" srcId="{6CB28E7B-04E9-43E8-9DD6-741E86B10295}" destId="{3A48E1EE-F717-48C6-9057-DB17C3CF2F0C}" srcOrd="1" destOrd="0" presId="urn:microsoft.com/office/officeart/2005/8/layout/orgChart1"/>
    <dgm:cxn modelId="{F164263E-86E3-4221-8888-4FD981FE8210}" type="presParOf" srcId="{0710294C-3B05-4F7D-A39A-4705C130C9C1}" destId="{30CD9795-8173-469D-B3D7-E4D2F6CA0FC6}" srcOrd="1" destOrd="0" presId="urn:microsoft.com/office/officeart/2005/8/layout/orgChart1"/>
    <dgm:cxn modelId="{BC005FA6-9AFE-49D8-8051-6519FC2B4D36}" type="presParOf" srcId="{0710294C-3B05-4F7D-A39A-4705C130C9C1}" destId="{E53ABDB6-49F8-4E55-9359-D78D4B2B3FEC}" srcOrd="2" destOrd="0" presId="urn:microsoft.com/office/officeart/2005/8/layout/orgChart1"/>
    <dgm:cxn modelId="{B22CD4A8-7A50-49E3-A571-D99F7BF6F4F6}" type="presParOf" srcId="{41BFDDC7-F4C6-4EA9-8D0B-9E19DF31BDBC}" destId="{E1F0C088-CC41-4F3B-8A66-402898D55CF3}" srcOrd="4" destOrd="0" presId="urn:microsoft.com/office/officeart/2005/8/layout/orgChart1"/>
    <dgm:cxn modelId="{5D58757F-8D2F-491B-9BA1-4B4FFFF6BCB7}" type="presParOf" srcId="{41BFDDC7-F4C6-4EA9-8D0B-9E19DF31BDBC}" destId="{E19710F0-742A-485A-A0B4-EF168F6AAE47}" srcOrd="5" destOrd="0" presId="urn:microsoft.com/office/officeart/2005/8/layout/orgChart1"/>
    <dgm:cxn modelId="{C0B0BDE1-F7BD-4B3D-A665-3CCBA473B168}" type="presParOf" srcId="{E19710F0-742A-485A-A0B4-EF168F6AAE47}" destId="{9AB62C3F-D51A-4580-98FF-E55E48024106}" srcOrd="0" destOrd="0" presId="urn:microsoft.com/office/officeart/2005/8/layout/orgChart1"/>
    <dgm:cxn modelId="{67A22E79-1223-4C26-B3E3-BE2997B8BE8D}" type="presParOf" srcId="{9AB62C3F-D51A-4580-98FF-E55E48024106}" destId="{22094083-7661-4356-A0DF-0878CF6D45BC}" srcOrd="0" destOrd="0" presId="urn:microsoft.com/office/officeart/2005/8/layout/orgChart1"/>
    <dgm:cxn modelId="{62B3D1DB-AC4E-43E2-B24B-22D47C14A7D2}" type="presParOf" srcId="{9AB62C3F-D51A-4580-98FF-E55E48024106}" destId="{1C482750-4FC2-4706-9A2C-714632F79149}" srcOrd="1" destOrd="0" presId="urn:microsoft.com/office/officeart/2005/8/layout/orgChart1"/>
    <dgm:cxn modelId="{116804C8-5CDE-4302-B0D4-370DEB1EF2A4}" type="presParOf" srcId="{E19710F0-742A-485A-A0B4-EF168F6AAE47}" destId="{BE492A18-1E51-431B-9BC6-07D8ADBA3070}" srcOrd="1" destOrd="0" presId="urn:microsoft.com/office/officeart/2005/8/layout/orgChart1"/>
    <dgm:cxn modelId="{58A9902C-E110-403E-92A6-7257BA0DAB74}" type="presParOf" srcId="{E19710F0-742A-485A-A0B4-EF168F6AAE47}" destId="{1EE553E4-0BA2-4E67-8ED5-F359F2B7C660}" srcOrd="2" destOrd="0" presId="urn:microsoft.com/office/officeart/2005/8/layout/orgChart1"/>
    <dgm:cxn modelId="{CE067E0B-F754-413B-BF66-0400F9481997}" type="presParOf" srcId="{41BFDDC7-F4C6-4EA9-8D0B-9E19DF31BDBC}" destId="{F3BE1710-FE38-42EF-A2DE-DA144C727544}" srcOrd="6" destOrd="0" presId="urn:microsoft.com/office/officeart/2005/8/layout/orgChart1"/>
    <dgm:cxn modelId="{83DDF6A2-DF75-4D83-A751-01036C8F88D8}" type="presParOf" srcId="{41BFDDC7-F4C6-4EA9-8D0B-9E19DF31BDBC}" destId="{CEB7D4C5-56C6-46E8-9904-98A9B5F42743}" srcOrd="7" destOrd="0" presId="urn:microsoft.com/office/officeart/2005/8/layout/orgChart1"/>
    <dgm:cxn modelId="{0E4A7663-8EB7-40F7-983D-5CCF198377F2}" type="presParOf" srcId="{CEB7D4C5-56C6-46E8-9904-98A9B5F42743}" destId="{482A5335-5FB5-4BEE-9CA3-332ABC7E5725}" srcOrd="0" destOrd="0" presId="urn:microsoft.com/office/officeart/2005/8/layout/orgChart1"/>
    <dgm:cxn modelId="{EE4F978F-503B-493B-B97D-DB5782D761C0}" type="presParOf" srcId="{482A5335-5FB5-4BEE-9CA3-332ABC7E5725}" destId="{5E83BEA7-40AE-4AE8-9A27-D7AAF94F1E89}" srcOrd="0" destOrd="0" presId="urn:microsoft.com/office/officeart/2005/8/layout/orgChart1"/>
    <dgm:cxn modelId="{A3EDF4C8-762E-4455-9DC6-CDE017C5C4C6}" type="presParOf" srcId="{482A5335-5FB5-4BEE-9CA3-332ABC7E5725}" destId="{406F8C2E-131F-4859-BD5B-83DE4EF1C331}" srcOrd="1" destOrd="0" presId="urn:microsoft.com/office/officeart/2005/8/layout/orgChart1"/>
    <dgm:cxn modelId="{79C3987B-D2D2-43E2-9F6A-2A5D6346BCC0}" type="presParOf" srcId="{CEB7D4C5-56C6-46E8-9904-98A9B5F42743}" destId="{F7FDF27A-5327-43E1-BE73-AD119A656B5C}" srcOrd="1" destOrd="0" presId="urn:microsoft.com/office/officeart/2005/8/layout/orgChart1"/>
    <dgm:cxn modelId="{2F98DC4F-36E3-42D1-8489-4B7A85DB3249}" type="presParOf" srcId="{CEB7D4C5-56C6-46E8-9904-98A9B5F42743}" destId="{F43A0DBD-24E5-4CF0-9D7E-957116912A78}" srcOrd="2" destOrd="0" presId="urn:microsoft.com/office/officeart/2005/8/layout/orgChart1"/>
    <dgm:cxn modelId="{3CDC7E77-8016-47B9-9B42-F4EE1FD0E08E}" type="presParOf" srcId="{41BFDDC7-F4C6-4EA9-8D0B-9E19DF31BDBC}" destId="{A29ACC40-B592-4470-9FFD-5A99204D14FA}" srcOrd="8" destOrd="0" presId="urn:microsoft.com/office/officeart/2005/8/layout/orgChart1"/>
    <dgm:cxn modelId="{1D35828F-F05A-4059-B797-CF8C0D8BED8B}" type="presParOf" srcId="{41BFDDC7-F4C6-4EA9-8D0B-9E19DF31BDBC}" destId="{546954A6-A289-494A-AFC4-C562E8DD9F4A}" srcOrd="9" destOrd="0" presId="urn:microsoft.com/office/officeart/2005/8/layout/orgChart1"/>
    <dgm:cxn modelId="{D5A776F9-A0D1-40FC-8CE9-50943AAF1E7B}" type="presParOf" srcId="{546954A6-A289-494A-AFC4-C562E8DD9F4A}" destId="{F5111F2C-EB44-4B10-ADFE-FEAAC566E06C}" srcOrd="0" destOrd="0" presId="urn:microsoft.com/office/officeart/2005/8/layout/orgChart1"/>
    <dgm:cxn modelId="{F6545103-D7C1-4968-A2EB-CD7E684F3928}" type="presParOf" srcId="{F5111F2C-EB44-4B10-ADFE-FEAAC566E06C}" destId="{F5EFFFD8-26DD-415B-B8CC-5696AE5F2B3C}" srcOrd="0" destOrd="0" presId="urn:microsoft.com/office/officeart/2005/8/layout/orgChart1"/>
    <dgm:cxn modelId="{C98C1569-DF80-4BD2-BE1B-402472679AE0}" type="presParOf" srcId="{F5111F2C-EB44-4B10-ADFE-FEAAC566E06C}" destId="{561F5D6E-1736-4B93-84E0-A18EBE6BAAA1}" srcOrd="1" destOrd="0" presId="urn:microsoft.com/office/officeart/2005/8/layout/orgChart1"/>
    <dgm:cxn modelId="{EA152FF8-A42F-432D-81F3-1B36D8A59C0B}" type="presParOf" srcId="{546954A6-A289-494A-AFC4-C562E8DD9F4A}" destId="{AA928298-3C77-4C3C-B2F3-0353C0A6C443}" srcOrd="1" destOrd="0" presId="urn:microsoft.com/office/officeart/2005/8/layout/orgChart1"/>
    <dgm:cxn modelId="{EEF85B05-AF47-44BC-9B94-B18CE1A7DA4D}" type="presParOf" srcId="{546954A6-A289-494A-AFC4-C562E8DD9F4A}" destId="{154562A0-A627-4FC6-85F8-DD323AEA7B43}" srcOrd="2" destOrd="0" presId="urn:microsoft.com/office/officeart/2005/8/layout/orgChart1"/>
    <dgm:cxn modelId="{69F883B6-2536-40AD-B930-CEC63E511753}" type="presParOf" srcId="{D5DD5B61-7A48-475B-AF4C-E5EADB1B5D87}" destId="{C572C849-E430-4D91-9C50-D048BD85687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D19710-13D7-4615-94AE-B3E8B5C3AD7A}">
      <dsp:nvSpPr>
        <dsp:cNvPr id="0" name=""/>
        <dsp:cNvSpPr/>
      </dsp:nvSpPr>
      <dsp:spPr>
        <a:xfrm>
          <a:off x="13" y="0"/>
          <a:ext cx="8265027" cy="1873600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400" b="1" kern="1200" dirty="0"/>
            <a:t>Sistema Financeiro Nacional</a:t>
          </a:r>
          <a:endParaRPr lang="en-US" sz="4400" b="1" kern="1200" dirty="0"/>
        </a:p>
      </dsp:txBody>
      <dsp:txXfrm>
        <a:off x="54889" y="54876"/>
        <a:ext cx="8155275" cy="1763848"/>
      </dsp:txXfrm>
    </dsp:sp>
    <dsp:sp modelId="{03F561AE-AF8C-43E8-8764-F2B2085A9179}">
      <dsp:nvSpPr>
        <dsp:cNvPr id="0" name=""/>
        <dsp:cNvSpPr/>
      </dsp:nvSpPr>
      <dsp:spPr>
        <a:xfrm>
          <a:off x="1336" y="2093344"/>
          <a:ext cx="1943797" cy="1873600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000" b="1" kern="1200" dirty="0"/>
            <a:t>BACEN</a:t>
          </a:r>
          <a:endParaRPr lang="en-US" sz="4000" b="1" kern="1200" dirty="0"/>
        </a:p>
      </dsp:txBody>
      <dsp:txXfrm>
        <a:off x="56212" y="2148220"/>
        <a:ext cx="1834045" cy="1763848"/>
      </dsp:txXfrm>
    </dsp:sp>
    <dsp:sp modelId="{05E43646-C239-401F-BCC7-98C66572D124}">
      <dsp:nvSpPr>
        <dsp:cNvPr id="0" name=""/>
        <dsp:cNvSpPr/>
      </dsp:nvSpPr>
      <dsp:spPr>
        <a:xfrm>
          <a:off x="2108412" y="2093344"/>
          <a:ext cx="1943797" cy="1873600"/>
        </a:xfrm>
        <a:prstGeom prst="roundRect">
          <a:avLst>
            <a:gd name="adj" fmla="val 10000"/>
          </a:avLst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000" b="1" kern="1200" dirty="0"/>
            <a:t>CVM</a:t>
          </a:r>
          <a:endParaRPr lang="en-US" sz="4000" b="1" kern="1200" dirty="0"/>
        </a:p>
      </dsp:txBody>
      <dsp:txXfrm>
        <a:off x="2163288" y="2148220"/>
        <a:ext cx="1834045" cy="1763848"/>
      </dsp:txXfrm>
    </dsp:sp>
    <dsp:sp modelId="{55EB2F33-EE61-4EBE-89EA-18D28CFCDE4D}">
      <dsp:nvSpPr>
        <dsp:cNvPr id="0" name=""/>
        <dsp:cNvSpPr/>
      </dsp:nvSpPr>
      <dsp:spPr>
        <a:xfrm>
          <a:off x="4215489" y="2093344"/>
          <a:ext cx="1943797" cy="1873600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000" b="1" kern="1200" dirty="0"/>
            <a:t>SUSEP</a:t>
          </a:r>
          <a:endParaRPr lang="en-US" sz="4000" b="1" kern="1200" dirty="0"/>
        </a:p>
      </dsp:txBody>
      <dsp:txXfrm>
        <a:off x="4270365" y="2148220"/>
        <a:ext cx="1834045" cy="1763848"/>
      </dsp:txXfrm>
    </dsp:sp>
    <dsp:sp modelId="{BB24AEF4-291C-43B4-ABCA-8EABEF4AF430}">
      <dsp:nvSpPr>
        <dsp:cNvPr id="0" name=""/>
        <dsp:cNvSpPr/>
      </dsp:nvSpPr>
      <dsp:spPr>
        <a:xfrm>
          <a:off x="6322566" y="2093344"/>
          <a:ext cx="1943797" cy="1873600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000" b="1" kern="1200" dirty="0"/>
            <a:t>PREVIC</a:t>
          </a:r>
          <a:endParaRPr lang="en-US" sz="4000" b="1" kern="1200" dirty="0"/>
        </a:p>
      </dsp:txBody>
      <dsp:txXfrm>
        <a:off x="6377442" y="2148220"/>
        <a:ext cx="1834045" cy="176384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C32346-19D6-4C74-BFC8-C00CD5B2D36A}">
      <dsp:nvSpPr>
        <dsp:cNvPr id="0" name=""/>
        <dsp:cNvSpPr/>
      </dsp:nvSpPr>
      <dsp:spPr>
        <a:xfrm rot="16200000">
          <a:off x="508000" y="-508000"/>
          <a:ext cx="2032000" cy="3048000"/>
        </a:xfrm>
        <a:prstGeom prst="round1Rect">
          <a:avLst/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kern="1200" dirty="0"/>
            <a:t>Normatização</a:t>
          </a:r>
        </a:p>
      </dsp:txBody>
      <dsp:txXfrm rot="5400000">
        <a:off x="0" y="0"/>
        <a:ext cx="3048000" cy="1524000"/>
      </dsp:txXfrm>
    </dsp:sp>
    <dsp:sp modelId="{F2A83014-81A6-4B10-AA07-1586D881BBC9}">
      <dsp:nvSpPr>
        <dsp:cNvPr id="0" name=""/>
        <dsp:cNvSpPr/>
      </dsp:nvSpPr>
      <dsp:spPr>
        <a:xfrm>
          <a:off x="3048000" y="0"/>
          <a:ext cx="3048000" cy="2032000"/>
        </a:xfrm>
        <a:prstGeom prst="round1Rect">
          <a:avLst/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kern="1200" dirty="0"/>
            <a:t>Autorização Registro</a:t>
          </a:r>
        </a:p>
      </dsp:txBody>
      <dsp:txXfrm>
        <a:off x="3048000" y="0"/>
        <a:ext cx="3048000" cy="1524000"/>
      </dsp:txXfrm>
    </dsp:sp>
    <dsp:sp modelId="{D8E70E1D-0B08-4451-A908-363F1AB778AB}">
      <dsp:nvSpPr>
        <dsp:cNvPr id="0" name=""/>
        <dsp:cNvSpPr/>
      </dsp:nvSpPr>
      <dsp:spPr>
        <a:xfrm rot="10800000">
          <a:off x="0" y="2032000"/>
          <a:ext cx="3048000" cy="2032000"/>
        </a:xfrm>
        <a:prstGeom prst="round1Rect">
          <a:avLst/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kern="1200" dirty="0"/>
            <a:t>Informação Educação</a:t>
          </a:r>
        </a:p>
      </dsp:txBody>
      <dsp:txXfrm rot="10800000">
        <a:off x="0" y="2539999"/>
        <a:ext cx="3048000" cy="1524000"/>
      </dsp:txXfrm>
    </dsp:sp>
    <dsp:sp modelId="{0CC8AEC7-4F10-4E6E-A674-D276E333BB32}">
      <dsp:nvSpPr>
        <dsp:cNvPr id="0" name=""/>
        <dsp:cNvSpPr/>
      </dsp:nvSpPr>
      <dsp:spPr>
        <a:xfrm rot="5400000">
          <a:off x="3556000" y="1523999"/>
          <a:ext cx="2032000" cy="3048000"/>
        </a:xfrm>
        <a:prstGeom prst="round1Rect">
          <a:avLst/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kern="1200" dirty="0"/>
            <a:t>Supervisão Fiscalização</a:t>
          </a:r>
        </a:p>
      </dsp:txBody>
      <dsp:txXfrm rot="-5400000">
        <a:off x="3048000" y="2539999"/>
        <a:ext cx="3048000" cy="1524000"/>
      </dsp:txXfrm>
    </dsp:sp>
    <dsp:sp modelId="{6333CD11-3D57-4838-8ED2-4BD4743B55CF}">
      <dsp:nvSpPr>
        <dsp:cNvPr id="0" name=""/>
        <dsp:cNvSpPr/>
      </dsp:nvSpPr>
      <dsp:spPr>
        <a:xfrm>
          <a:off x="2273155" y="1471711"/>
          <a:ext cx="1536850" cy="1120576"/>
        </a:xfrm>
        <a:prstGeom prst="roundRec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200" b="1" kern="1200" dirty="0">
              <a:solidFill>
                <a:schemeClr val="bg1"/>
              </a:solidFill>
            </a:rPr>
            <a:t>CVM</a:t>
          </a:r>
        </a:p>
      </dsp:txBody>
      <dsp:txXfrm>
        <a:off x="2327857" y="1526413"/>
        <a:ext cx="1427446" cy="101117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9ACC40-B592-4470-9FFD-5A99204D14FA}">
      <dsp:nvSpPr>
        <dsp:cNvPr id="0" name=""/>
        <dsp:cNvSpPr/>
      </dsp:nvSpPr>
      <dsp:spPr>
        <a:xfrm>
          <a:off x="4314266" y="1827638"/>
          <a:ext cx="3554200" cy="3334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8137"/>
              </a:lnTo>
              <a:lnTo>
                <a:pt x="3554200" y="178137"/>
              </a:lnTo>
              <a:lnTo>
                <a:pt x="3554200" y="33347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BE1710-FE38-42EF-A2DE-DA144C727544}">
      <dsp:nvSpPr>
        <dsp:cNvPr id="0" name=""/>
        <dsp:cNvSpPr/>
      </dsp:nvSpPr>
      <dsp:spPr>
        <a:xfrm>
          <a:off x="4314266" y="1827638"/>
          <a:ext cx="1796243" cy="3349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9639"/>
              </a:lnTo>
              <a:lnTo>
                <a:pt x="1796243" y="179639"/>
              </a:lnTo>
              <a:lnTo>
                <a:pt x="1796243" y="33497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F0C088-CC41-4F3B-8A66-402898D55CF3}">
      <dsp:nvSpPr>
        <dsp:cNvPr id="0" name=""/>
        <dsp:cNvSpPr/>
      </dsp:nvSpPr>
      <dsp:spPr>
        <a:xfrm>
          <a:off x="4265898" y="1827638"/>
          <a:ext cx="91440" cy="332605"/>
        </a:xfrm>
        <a:custGeom>
          <a:avLst/>
          <a:gdLst/>
          <a:ahLst/>
          <a:cxnLst/>
          <a:rect l="0" t="0" r="0" b="0"/>
          <a:pathLst>
            <a:path>
              <a:moveTo>
                <a:pt x="48368" y="0"/>
              </a:moveTo>
              <a:lnTo>
                <a:pt x="48368" y="177272"/>
              </a:lnTo>
              <a:lnTo>
                <a:pt x="45720" y="177272"/>
              </a:lnTo>
              <a:lnTo>
                <a:pt x="45720" y="33260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D5DC39-8C33-424D-A554-0350AE205A27}">
      <dsp:nvSpPr>
        <dsp:cNvPr id="0" name=""/>
        <dsp:cNvSpPr/>
      </dsp:nvSpPr>
      <dsp:spPr>
        <a:xfrm>
          <a:off x="2539888" y="1827638"/>
          <a:ext cx="1774378" cy="332605"/>
        </a:xfrm>
        <a:custGeom>
          <a:avLst/>
          <a:gdLst/>
          <a:ahLst/>
          <a:cxnLst/>
          <a:rect l="0" t="0" r="0" b="0"/>
          <a:pathLst>
            <a:path>
              <a:moveTo>
                <a:pt x="1774378" y="0"/>
              </a:moveTo>
              <a:lnTo>
                <a:pt x="1774378" y="177272"/>
              </a:lnTo>
              <a:lnTo>
                <a:pt x="0" y="177272"/>
              </a:lnTo>
              <a:lnTo>
                <a:pt x="0" y="33260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7484A0-986C-419C-BCBF-161B334AD952}">
      <dsp:nvSpPr>
        <dsp:cNvPr id="0" name=""/>
        <dsp:cNvSpPr/>
      </dsp:nvSpPr>
      <dsp:spPr>
        <a:xfrm>
          <a:off x="739681" y="1827638"/>
          <a:ext cx="3574584" cy="332605"/>
        </a:xfrm>
        <a:custGeom>
          <a:avLst/>
          <a:gdLst/>
          <a:ahLst/>
          <a:cxnLst/>
          <a:rect l="0" t="0" r="0" b="0"/>
          <a:pathLst>
            <a:path>
              <a:moveTo>
                <a:pt x="3574584" y="0"/>
              </a:moveTo>
              <a:lnTo>
                <a:pt x="3574584" y="177272"/>
              </a:lnTo>
              <a:lnTo>
                <a:pt x="0" y="177272"/>
              </a:lnTo>
              <a:lnTo>
                <a:pt x="0" y="33260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BCEFD9-21D7-44F6-9351-1219211AB6B0}">
      <dsp:nvSpPr>
        <dsp:cNvPr id="0" name=""/>
        <dsp:cNvSpPr/>
      </dsp:nvSpPr>
      <dsp:spPr>
        <a:xfrm>
          <a:off x="1800199" y="288035"/>
          <a:ext cx="5028134" cy="1539603"/>
        </a:xfrm>
        <a:prstGeom prst="rect">
          <a:avLst/>
        </a:prstGeom>
        <a:solidFill>
          <a:schemeClr val="accent3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3"/>
        </a:fillRef>
        <a:effectRef idx="1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b="1" kern="1200" dirty="0"/>
            <a:t>SIN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/>
            <a:t>Superintendência de Relações com Investidores Institucionais</a:t>
          </a:r>
        </a:p>
      </dsp:txBody>
      <dsp:txXfrm>
        <a:off x="1800199" y="288035"/>
        <a:ext cx="5028134" cy="1539603"/>
      </dsp:txXfrm>
    </dsp:sp>
    <dsp:sp modelId="{E41B0591-ABEE-4487-A741-ED79AAE5F624}">
      <dsp:nvSpPr>
        <dsp:cNvPr id="0" name=""/>
        <dsp:cNvSpPr/>
      </dsp:nvSpPr>
      <dsp:spPr>
        <a:xfrm>
          <a:off x="0" y="2160243"/>
          <a:ext cx="1479363" cy="12351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500" b="1" kern="1200" dirty="0"/>
            <a:t>GIFI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500" kern="1200" dirty="0"/>
            <a:t>Gerência de Acompanhamento de Fundos</a:t>
          </a:r>
        </a:p>
      </dsp:txBody>
      <dsp:txXfrm>
        <a:off x="0" y="2160243"/>
        <a:ext cx="1479363" cy="1235172"/>
      </dsp:txXfrm>
    </dsp:sp>
    <dsp:sp modelId="{7FA09C65-5C6A-4504-86A7-BE6BB1E3C80E}">
      <dsp:nvSpPr>
        <dsp:cNvPr id="0" name=""/>
        <dsp:cNvSpPr/>
      </dsp:nvSpPr>
      <dsp:spPr>
        <a:xfrm>
          <a:off x="1800206" y="2160243"/>
          <a:ext cx="1479363" cy="12351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500" b="1" kern="1200" dirty="0"/>
            <a:t>GIES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500" kern="1200" dirty="0"/>
            <a:t>Gerência de Investimentos Estruturados</a:t>
          </a:r>
        </a:p>
      </dsp:txBody>
      <dsp:txXfrm>
        <a:off x="1800206" y="2160243"/>
        <a:ext cx="1479363" cy="1235172"/>
      </dsp:txXfrm>
    </dsp:sp>
    <dsp:sp modelId="{22094083-7661-4356-A0DF-0878CF6D45BC}">
      <dsp:nvSpPr>
        <dsp:cNvPr id="0" name=""/>
        <dsp:cNvSpPr/>
      </dsp:nvSpPr>
      <dsp:spPr>
        <a:xfrm>
          <a:off x="3571936" y="2160243"/>
          <a:ext cx="1479363" cy="12351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500" b="1" kern="1200" dirty="0"/>
            <a:t>DLIP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500" kern="1200" dirty="0"/>
            <a:t>Divisão de Fundos Listados e de Participações</a:t>
          </a:r>
        </a:p>
      </dsp:txBody>
      <dsp:txXfrm>
        <a:off x="3571936" y="2160243"/>
        <a:ext cx="1479363" cy="1235172"/>
      </dsp:txXfrm>
    </dsp:sp>
    <dsp:sp modelId="{5E83BEA7-40AE-4AE8-9A27-D7AAF94F1E89}">
      <dsp:nvSpPr>
        <dsp:cNvPr id="0" name=""/>
        <dsp:cNvSpPr/>
      </dsp:nvSpPr>
      <dsp:spPr>
        <a:xfrm>
          <a:off x="5370828" y="2162610"/>
          <a:ext cx="1479363" cy="12351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500" b="1" kern="1200" dirty="0"/>
            <a:t>GAIN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500" kern="1200" dirty="0"/>
            <a:t>Gerência de Relações com Investidores Institucionais</a:t>
          </a:r>
        </a:p>
      </dsp:txBody>
      <dsp:txXfrm>
        <a:off x="5370828" y="2162610"/>
        <a:ext cx="1479363" cy="1235172"/>
      </dsp:txXfrm>
    </dsp:sp>
    <dsp:sp modelId="{F5EFFFD8-26DD-415B-B8CC-5696AE5F2B3C}">
      <dsp:nvSpPr>
        <dsp:cNvPr id="0" name=""/>
        <dsp:cNvSpPr/>
      </dsp:nvSpPr>
      <dsp:spPr>
        <a:xfrm>
          <a:off x="7128785" y="2161109"/>
          <a:ext cx="1479363" cy="12351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500" b="1" kern="1200" dirty="0"/>
            <a:t>GSAF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500" kern="1200" dirty="0"/>
            <a:t>Gerência de Processos Sancionadores</a:t>
          </a:r>
        </a:p>
      </dsp:txBody>
      <dsp:txXfrm>
        <a:off x="7128785" y="2161109"/>
        <a:ext cx="1479363" cy="12351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889990" cy="496729"/>
          </a:xfrm>
          <a:prstGeom prst="rect">
            <a:avLst/>
          </a:prstGeom>
        </p:spPr>
        <p:txBody>
          <a:bodyPr vert="horz" lIns="91406" tIns="45702" rIns="91406" bIns="45702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777541" y="0"/>
            <a:ext cx="2889990" cy="496729"/>
          </a:xfrm>
          <a:prstGeom prst="rect">
            <a:avLst/>
          </a:prstGeom>
        </p:spPr>
        <p:txBody>
          <a:bodyPr vert="horz" lIns="91406" tIns="45702" rIns="91406" bIns="45702" rtlCol="0"/>
          <a:lstStyle>
            <a:lvl1pPr algn="r">
              <a:defRPr sz="1200"/>
            </a:lvl1pPr>
          </a:lstStyle>
          <a:p>
            <a:fld id="{9914C13E-0F57-4660-8EB0-4DE8C9DB200D}" type="datetimeFigureOut">
              <a:rPr lang="en-GB" smtClean="0"/>
              <a:pPr/>
              <a:t>15/03/2019</a:t>
            </a:fld>
            <a:endParaRPr lang="en-GB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1" y="9428325"/>
            <a:ext cx="2889990" cy="496728"/>
          </a:xfrm>
          <a:prstGeom prst="rect">
            <a:avLst/>
          </a:prstGeom>
        </p:spPr>
        <p:txBody>
          <a:bodyPr vert="horz" lIns="91406" tIns="45702" rIns="91406" bIns="45702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777541" y="9428325"/>
            <a:ext cx="2889990" cy="496728"/>
          </a:xfrm>
          <a:prstGeom prst="rect">
            <a:avLst/>
          </a:prstGeom>
        </p:spPr>
        <p:txBody>
          <a:bodyPr vert="horz" lIns="91406" tIns="45702" rIns="91406" bIns="45702" rtlCol="0" anchor="b"/>
          <a:lstStyle>
            <a:lvl1pPr algn="r">
              <a:defRPr sz="1200"/>
            </a:lvl1pPr>
          </a:lstStyle>
          <a:p>
            <a:fld id="{BBA9103F-A42B-4609-A8D8-8E2BBC0DD5E8}" type="slidenum">
              <a:rPr lang="en-GB" smtClean="0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38754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777606" y="2"/>
            <a:ext cx="2889939" cy="496332"/>
          </a:xfrm>
          <a:prstGeom prst="rect">
            <a:avLst/>
          </a:prstGeom>
        </p:spPr>
        <p:txBody>
          <a:bodyPr vert="horz" lIns="91406" tIns="45702" rIns="91406" bIns="45702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4EDFD743-B208-4B5E-AE58-3F4DF6D2327E}" type="datetimeFigureOut">
              <a:rPr lang="pt-BR"/>
              <a:pPr>
                <a:defRPr/>
              </a:pPr>
              <a:t>15/03/2019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852488" y="742950"/>
            <a:ext cx="4964112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06" tIns="45702" rIns="91406" bIns="45702" rtlCol="0" anchor="ctr"/>
          <a:lstStyle/>
          <a:p>
            <a:pPr lvl="0"/>
            <a:endParaRPr lang="pt-BR" noProof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777606" y="9428586"/>
            <a:ext cx="2889939" cy="496332"/>
          </a:xfrm>
          <a:prstGeom prst="rect">
            <a:avLst/>
          </a:prstGeom>
        </p:spPr>
        <p:txBody>
          <a:bodyPr vert="horz" lIns="91406" tIns="45702" rIns="91406" bIns="45702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FBA7ECCB-C319-4D68-8BC1-208908DC071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8" name="Espaço Reservado para Anotações 7"/>
          <p:cNvSpPr>
            <a:spLocks noGrp="1"/>
          </p:cNvSpPr>
          <p:nvPr>
            <p:ph type="body" sz="quarter" idx="3"/>
          </p:nvPr>
        </p:nvSpPr>
        <p:spPr>
          <a:xfrm>
            <a:off x="666910" y="4715153"/>
            <a:ext cx="5335270" cy="4466987"/>
          </a:xfrm>
          <a:prstGeom prst="rect">
            <a:avLst/>
          </a:prstGeom>
        </p:spPr>
        <p:txBody>
          <a:bodyPr vert="horz" lIns="91406" tIns="45702" rIns="91406" bIns="45702" rtlCol="0">
            <a:normAutofit/>
          </a:bodyPr>
          <a:lstStyle/>
          <a:p>
            <a:pPr lvl="0"/>
            <a:r>
              <a:rPr lang="pt-BR" noProof="0" dirty="0"/>
              <a:t>Clique para editar os estilos do texto mestre</a:t>
            </a:r>
          </a:p>
          <a:p>
            <a:pPr lvl="1"/>
            <a:r>
              <a:rPr lang="pt-BR" noProof="0" dirty="0"/>
              <a:t>Segundo nível</a:t>
            </a:r>
          </a:p>
          <a:p>
            <a:pPr lvl="2"/>
            <a:r>
              <a:rPr lang="pt-BR" noProof="0" dirty="0"/>
              <a:t>Terceiro nível</a:t>
            </a:r>
          </a:p>
          <a:p>
            <a:pPr lvl="3"/>
            <a:r>
              <a:rPr lang="pt-BR" noProof="0" dirty="0"/>
              <a:t>Quarto nível</a:t>
            </a:r>
          </a:p>
          <a:p>
            <a:pPr lvl="4"/>
            <a:r>
              <a:rPr lang="pt-BR" noProof="0" dirty="0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13798290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 /><Relationship Id="rId1" Type="http://schemas.openxmlformats.org/officeDocument/2006/relationships/notesMaster" Target="../notesMasters/notesMaster1.xml" 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 /><Relationship Id="rId1" Type="http://schemas.openxmlformats.org/officeDocument/2006/relationships/notesMaster" Target="../notesMasters/notesMaster1.xml" 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BA7ECCB-C319-4D68-8BC1-208908DC0712}" type="slidenum">
              <a:rPr lang="pt-BR" smtClean="0"/>
              <a:pPr>
                <a:defRPr/>
              </a:pPr>
              <a:t>1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dirty="0">
              <a:latin typeface="Times New Roman" pitchFamily="16" charset="0"/>
            </a:endParaRPr>
          </a:p>
        </p:txBody>
      </p:sp>
      <p:sp>
        <p:nvSpPr>
          <p:cNvPr id="15364" name="Espaço Reservado para Rodapé 3"/>
          <p:cNvSpPr>
            <a:spLocks noGrp="1"/>
          </p:cNvSpPr>
          <p:nvPr>
            <p:ph type="ftr" sz="quarter" idx="4"/>
          </p:nvPr>
        </p:nvSpPr>
        <p:spPr>
          <a:xfrm>
            <a:off x="1" y="9428310"/>
            <a:ext cx="2890415" cy="496731"/>
          </a:xfrm>
          <a:prstGeom prst="rect">
            <a:avLst/>
          </a:prstGeom>
          <a:noFill/>
        </p:spPr>
        <p:txBody>
          <a:bodyPr lIns="92511" tIns="46256" rIns="92511" bIns="46256"/>
          <a:lstStyle/>
          <a:p>
            <a:r>
              <a:rPr lang="pt-BR">
                <a:latin typeface="Times New Roman" pitchFamily="16" charset="0"/>
              </a:rPr>
              <a:t>www.cvm.gov.br</a:t>
            </a:r>
          </a:p>
        </p:txBody>
      </p:sp>
      <p:sp>
        <p:nvSpPr>
          <p:cNvPr id="15365" name="Espaço Reservado para Número de Slide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7BCAFD-9AA6-495B-B1DD-65D8DF97FD12}" type="slidenum">
              <a:rPr lang="pt-BR" smtClean="0">
                <a:latin typeface="Times New Roman" pitchFamily="16" charset="0"/>
              </a:rPr>
              <a:pPr/>
              <a:t>2</a:t>
            </a:fld>
            <a:endParaRPr lang="pt-BR">
              <a:latin typeface="Times New Roman" pitchFamily="16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F25100-DD4C-4653-8392-1733895F38FE}" type="slidenum">
              <a:rPr lang="pt-BR" smtClean="0"/>
              <a:pPr/>
              <a:t>4</a:t>
            </a:fld>
            <a:endParaRPr 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BA7ECCB-C319-4D68-8BC1-208908DC0712}" type="slidenum">
              <a:rPr lang="pt-BR" smtClean="0"/>
              <a:pPr>
                <a:defRPr/>
              </a:pPr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6368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1.jpeg" /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abeçalho da Seção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06899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Abertura">
    <p:bg>
      <p:bgPr>
        <a:blipFill dpi="0" rotWithShape="0">
          <a:blip r:embed="rId2" cstate="print">
            <a:lum/>
          </a:blip>
          <a:srcRect/>
          <a:stretch>
            <a:fillRect l="-9000" r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3" descr="Logo CVM Completo (Corrigido) sem especificação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60232" y="5574314"/>
            <a:ext cx="1728192" cy="1023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987824" y="878855"/>
            <a:ext cx="5544616" cy="1470025"/>
          </a:xfrm>
        </p:spPr>
        <p:txBody>
          <a:bodyPr/>
          <a:lstStyle>
            <a:lvl1pPr algn="r">
              <a:defRPr b="1">
                <a:solidFill>
                  <a:srgbClr val="007450"/>
                </a:solidFill>
              </a:defRPr>
            </a:lvl1pPr>
          </a:lstStyle>
          <a:p>
            <a:r>
              <a:rPr lang="pt-BR" dirty="0"/>
              <a:t>Clique para editar o estilo do 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757816-78D3-4382-8D54-7C07CA94CB26}" type="datetimeFigureOut">
              <a:rPr lang="pt-BR"/>
              <a:pPr>
                <a:defRPr/>
              </a:pPr>
              <a:t>15/03/2019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521C48-AF1B-4368-9DCA-1CDDF61D733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6" descr="Logo CVM Completo (Corrigido) sem especificação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5575" y="6165850"/>
            <a:ext cx="973138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Conector reto 6"/>
          <p:cNvCxnSpPr/>
          <p:nvPr userDrawn="1"/>
        </p:nvCxnSpPr>
        <p:spPr>
          <a:xfrm>
            <a:off x="323850" y="6093296"/>
            <a:ext cx="84963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4896544"/>
          </a:xfrm>
        </p:spPr>
        <p:txBody>
          <a:bodyPr/>
          <a:lstStyle/>
          <a:p>
            <a:pPr lvl="0"/>
            <a:r>
              <a:rPr lang="pt-BR" dirty="0"/>
              <a:t>Clique para editar os estilos do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8" name="Retângulo 7"/>
          <p:cNvSpPr/>
          <p:nvPr userDrawn="1"/>
        </p:nvSpPr>
        <p:spPr>
          <a:xfrm>
            <a:off x="0" y="764828"/>
            <a:ext cx="14635163" cy="144462"/>
          </a:xfrm>
          <a:prstGeom prst="rect">
            <a:avLst/>
          </a:prstGeom>
          <a:gradFill flip="none" rotWithShape="1">
            <a:gsLst>
              <a:gs pos="0">
                <a:srgbClr val="FFCB05"/>
              </a:gs>
              <a:gs pos="64999">
                <a:schemeClr val="bg1"/>
              </a:gs>
              <a:gs pos="64999">
                <a:schemeClr val="bg1"/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9" name="Retângulo 8"/>
          <p:cNvSpPr/>
          <p:nvPr userDrawn="1"/>
        </p:nvSpPr>
        <p:spPr>
          <a:xfrm>
            <a:off x="0" y="909290"/>
            <a:ext cx="14635163" cy="71438"/>
          </a:xfrm>
          <a:prstGeom prst="rect">
            <a:avLst/>
          </a:prstGeom>
          <a:gradFill>
            <a:gsLst>
              <a:gs pos="0">
                <a:srgbClr val="007450"/>
              </a:gs>
              <a:gs pos="64999">
                <a:schemeClr val="bg1"/>
              </a:gs>
              <a:gs pos="64999">
                <a:schemeClr val="bg1"/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6" descr="Logo CVM Completo (Corrigido) sem especificação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5575" y="6165850"/>
            <a:ext cx="973138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Conector reto 5"/>
          <p:cNvCxnSpPr/>
          <p:nvPr userDrawn="1"/>
        </p:nvCxnSpPr>
        <p:spPr>
          <a:xfrm>
            <a:off x="323850" y="6021388"/>
            <a:ext cx="84963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980728"/>
            <a:ext cx="4038600" cy="468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dirty="0"/>
              <a:t>Clique para editar os estilos do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9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980728"/>
            <a:ext cx="4038600" cy="468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dirty="0"/>
              <a:t>Clique para editar os estilos do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11" name="Retângulo 10"/>
          <p:cNvSpPr/>
          <p:nvPr userDrawn="1"/>
        </p:nvSpPr>
        <p:spPr>
          <a:xfrm>
            <a:off x="0" y="404218"/>
            <a:ext cx="14635163" cy="144462"/>
          </a:xfrm>
          <a:prstGeom prst="rect">
            <a:avLst/>
          </a:prstGeom>
          <a:gradFill flip="none" rotWithShape="1">
            <a:gsLst>
              <a:gs pos="0">
                <a:srgbClr val="FFCB05"/>
              </a:gs>
              <a:gs pos="64999">
                <a:schemeClr val="bg1"/>
              </a:gs>
              <a:gs pos="64999">
                <a:schemeClr val="bg1"/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2" name="Retângulo 11"/>
          <p:cNvSpPr/>
          <p:nvPr userDrawn="1"/>
        </p:nvSpPr>
        <p:spPr>
          <a:xfrm>
            <a:off x="0" y="548680"/>
            <a:ext cx="14635163" cy="71438"/>
          </a:xfrm>
          <a:prstGeom prst="rect">
            <a:avLst/>
          </a:prstGeom>
          <a:gradFill>
            <a:gsLst>
              <a:gs pos="0">
                <a:srgbClr val="007450"/>
              </a:gs>
              <a:gs pos="64999">
                <a:schemeClr val="bg1"/>
              </a:gs>
              <a:gs pos="64999">
                <a:schemeClr val="bg1"/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image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6" descr="Logo CVM Completo (Corrigido) sem especificação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5575" y="6165850"/>
            <a:ext cx="973138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Conector reto 6"/>
          <p:cNvCxnSpPr/>
          <p:nvPr userDrawn="1"/>
        </p:nvCxnSpPr>
        <p:spPr>
          <a:xfrm>
            <a:off x="323850" y="6021388"/>
            <a:ext cx="84963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Imagem 8"/>
          <p:cNvSpPr>
            <a:spLocks noGrp="1"/>
          </p:cNvSpPr>
          <p:nvPr>
            <p:ph type="pic" sz="quarter" idx="13"/>
          </p:nvPr>
        </p:nvSpPr>
        <p:spPr>
          <a:xfrm>
            <a:off x="467545" y="908721"/>
            <a:ext cx="4606925" cy="4896544"/>
          </a:xfrm>
        </p:spPr>
        <p:txBody>
          <a:bodyPr/>
          <a:lstStyle/>
          <a:p>
            <a:pPr lvl="0"/>
            <a:endParaRPr lang="pt-BR" noProof="0" dirty="0"/>
          </a:p>
        </p:txBody>
      </p:sp>
      <p:sp>
        <p:nvSpPr>
          <p:cNvPr id="11" name="Espaço Reservado para Texto 10"/>
          <p:cNvSpPr>
            <a:spLocks noGrp="1"/>
          </p:cNvSpPr>
          <p:nvPr>
            <p:ph type="body" sz="quarter" idx="14"/>
          </p:nvPr>
        </p:nvSpPr>
        <p:spPr>
          <a:xfrm>
            <a:off x="5292080" y="2780928"/>
            <a:ext cx="3456385" cy="3024336"/>
          </a:xfrm>
        </p:spPr>
        <p:txBody>
          <a:bodyPr/>
          <a:lstStyle/>
          <a:p>
            <a:pPr lvl="0"/>
            <a:r>
              <a:rPr lang="pt-BR" dirty="0"/>
              <a:t>Clique para editar os estilos do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</p:txBody>
      </p:sp>
      <p:sp>
        <p:nvSpPr>
          <p:cNvPr id="8" name="Espaço Reservado para Data 2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3A0BC53-FE4C-49CD-9FC2-342EAAE2DC13}" type="datetimeFigureOut">
              <a:rPr lang="pt-BR"/>
              <a:pPr>
                <a:defRPr/>
              </a:pPr>
              <a:t>15/03/2019</a:t>
            </a:fld>
            <a:endParaRPr lang="pt-BR"/>
          </a:p>
        </p:txBody>
      </p:sp>
      <p:sp>
        <p:nvSpPr>
          <p:cNvPr id="10" name="Espaço Reservado para Rodapé 3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2" name="Espaço Reservado para Número de Slide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D3B810B-949F-47CB-B1E9-AD5CD0B2D99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3" name="Retângulo 12"/>
          <p:cNvSpPr/>
          <p:nvPr userDrawn="1"/>
        </p:nvSpPr>
        <p:spPr>
          <a:xfrm>
            <a:off x="0" y="404218"/>
            <a:ext cx="14635163" cy="144462"/>
          </a:xfrm>
          <a:prstGeom prst="rect">
            <a:avLst/>
          </a:prstGeom>
          <a:gradFill flip="none" rotWithShape="1">
            <a:gsLst>
              <a:gs pos="0">
                <a:srgbClr val="FFCB05"/>
              </a:gs>
              <a:gs pos="64999">
                <a:schemeClr val="bg1"/>
              </a:gs>
              <a:gs pos="64999">
                <a:schemeClr val="bg1"/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4" name="Retângulo 13"/>
          <p:cNvSpPr/>
          <p:nvPr userDrawn="1"/>
        </p:nvSpPr>
        <p:spPr>
          <a:xfrm>
            <a:off x="0" y="548680"/>
            <a:ext cx="14635163" cy="71438"/>
          </a:xfrm>
          <a:prstGeom prst="rect">
            <a:avLst/>
          </a:prstGeom>
          <a:gradFill>
            <a:gsLst>
              <a:gs pos="0">
                <a:srgbClr val="007450"/>
              </a:gs>
              <a:gs pos="64999">
                <a:schemeClr val="bg1"/>
              </a:gs>
              <a:gs pos="64999">
                <a:schemeClr val="bg1"/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Encerrame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6" descr="Logo CVM Completo (Corrigido) sem especificação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5575" y="6165850"/>
            <a:ext cx="973138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Conector reto 6"/>
          <p:cNvCxnSpPr/>
          <p:nvPr userDrawn="1"/>
        </p:nvCxnSpPr>
        <p:spPr>
          <a:xfrm>
            <a:off x="323850" y="6021388"/>
            <a:ext cx="84963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4608512"/>
          </a:xfrm>
        </p:spPr>
        <p:txBody>
          <a:bodyPr/>
          <a:lstStyle/>
          <a:p>
            <a:pPr lvl="0"/>
            <a:r>
              <a:rPr lang="pt-BR" dirty="0"/>
              <a:t>Clique para editar os estilos do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8" name="Retângulo 7"/>
          <p:cNvSpPr/>
          <p:nvPr userDrawn="1"/>
        </p:nvSpPr>
        <p:spPr>
          <a:xfrm>
            <a:off x="0" y="404218"/>
            <a:ext cx="14635163" cy="144462"/>
          </a:xfrm>
          <a:prstGeom prst="rect">
            <a:avLst/>
          </a:prstGeom>
          <a:gradFill flip="none" rotWithShape="1">
            <a:gsLst>
              <a:gs pos="0">
                <a:srgbClr val="FFCB05"/>
              </a:gs>
              <a:gs pos="64999">
                <a:schemeClr val="bg1"/>
              </a:gs>
              <a:gs pos="64999">
                <a:schemeClr val="bg1"/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9" name="Retângulo 8"/>
          <p:cNvSpPr/>
          <p:nvPr userDrawn="1"/>
        </p:nvSpPr>
        <p:spPr>
          <a:xfrm>
            <a:off x="0" y="548680"/>
            <a:ext cx="14635163" cy="71438"/>
          </a:xfrm>
          <a:prstGeom prst="rect">
            <a:avLst/>
          </a:prstGeom>
          <a:gradFill>
            <a:gsLst>
              <a:gs pos="0">
                <a:srgbClr val="007450"/>
              </a:gs>
              <a:gs pos="64999">
                <a:schemeClr val="bg1"/>
              </a:gs>
              <a:gs pos="64999">
                <a:schemeClr val="bg1"/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2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FCFD3-0EE8-4A9A-B1D6-625EF9552DFB}" type="datetimeFigureOut">
              <a:rPr lang="pt-BR" smtClean="0"/>
              <a:pPr/>
              <a:t>15/03/2019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FEEDC-6096-4E9C-B871-7E9B7C6956C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ide de Encerrame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00100" y="2786058"/>
            <a:ext cx="7143750" cy="1143000"/>
          </a:xfrm>
        </p:spPr>
        <p:txBody>
          <a:bodyPr/>
          <a:lstStyle>
            <a:lvl1pPr algn="r">
              <a:defRPr kumimoji="0" lang="pt-BR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defRPr>
            </a:lvl1pPr>
          </a:lstStyle>
          <a:p>
            <a:r>
              <a:rPr lang="pt-BR" dirty="0"/>
              <a:t>Clique para editar o estilo do título mestre</a:t>
            </a:r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1000100" y="4857760"/>
            <a:ext cx="7143750" cy="1571625"/>
          </a:xfrm>
        </p:spPr>
        <p:txBody>
          <a:bodyPr/>
          <a:lstStyle>
            <a:lvl1pPr algn="ctr">
              <a:buNone/>
              <a:def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defRPr>
            </a:lvl1pPr>
            <a:lvl2pPr algn="ctr">
              <a:buNone/>
              <a:defRPr kumimoji="0" lang="pt-BR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defRPr>
            </a:lvl2pPr>
            <a:lvl3pPr algn="ctr">
              <a:buNone/>
              <a:defRPr kumimoji="0" lang="pt-BR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defRPr>
            </a:lvl3pPr>
            <a:lvl4pPr algn="ctr">
              <a:buNone/>
              <a:defRPr kumimoji="0" lang="pt-BR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defRPr>
            </a:lvl4pPr>
            <a:lvl5pPr algn="ctr">
              <a:buNone/>
              <a:defRPr kumimoji="0" lang="pt-BR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pt-BR" dirty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ítulo e conteúdo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dirty="0"/>
              <a:t>Clique para editar os estilos do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3518878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theme" Target="../theme/theme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 estilo do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5A9A5CB-64CF-4838-8FC4-0F0B082312BC}" type="datetimeFigureOut">
              <a:rPr lang="pt-BR"/>
              <a:pPr>
                <a:defRPr/>
              </a:pPr>
              <a:t>15/03/2019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CF3395D-7373-4A76-88F8-D14E6D9A51E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682" r:id="rId8"/>
    <p:sldLayoutId id="2147483717" r:id="rId9"/>
    <p:sldLayoutId id="2147483718" r:id="rId10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2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Layout" Target="../slideLayouts/slideLayout3.xml" 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Layout" Target="../slideLayouts/slideLayout3.xml" 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Layout" Target="../slideLayouts/slideLayout3.xml" 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bfgomes@cvm.gov.br" TargetMode="External" /><Relationship Id="rId2" Type="http://schemas.openxmlformats.org/officeDocument/2006/relationships/image" Target="../media/image3.png" /><Relationship Id="rId1" Type="http://schemas.openxmlformats.org/officeDocument/2006/relationships/slideLayout" Target="../slideLayouts/slideLayout3.xml" /><Relationship Id="rId4" Type="http://schemas.openxmlformats.org/officeDocument/2006/relationships/hyperlink" Target="mailto:gies@cvm.gov.br" TargetMode="Externa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 /><Relationship Id="rId1" Type="http://schemas.openxmlformats.org/officeDocument/2006/relationships/slideLayout" Target="../slideLayouts/slideLayout3.xml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1.xml" 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 /><Relationship Id="rId7" Type="http://schemas.microsoft.com/office/2007/relationships/diagramDrawing" Target="../diagrams/drawing1.xml" /><Relationship Id="rId2" Type="http://schemas.openxmlformats.org/officeDocument/2006/relationships/notesSlide" Target="../notesSlides/notesSlide3.xml" /><Relationship Id="rId1" Type="http://schemas.openxmlformats.org/officeDocument/2006/relationships/slideLayout" Target="../slideLayouts/slideLayout9.xml" /><Relationship Id="rId6" Type="http://schemas.openxmlformats.org/officeDocument/2006/relationships/diagramColors" Target="../diagrams/colors1.xml" /><Relationship Id="rId5" Type="http://schemas.openxmlformats.org/officeDocument/2006/relationships/diagramQuickStyle" Target="../diagrams/quickStyle1.xml" /><Relationship Id="rId4" Type="http://schemas.openxmlformats.org/officeDocument/2006/relationships/diagramLayout" Target="../diagrams/layout1.xml" 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 /><Relationship Id="rId2" Type="http://schemas.openxmlformats.org/officeDocument/2006/relationships/diagramData" Target="../diagrams/data2.xml" /><Relationship Id="rId1" Type="http://schemas.openxmlformats.org/officeDocument/2006/relationships/slideLayout" Target="../slideLayouts/slideLayout10.xml" /><Relationship Id="rId6" Type="http://schemas.microsoft.com/office/2007/relationships/diagramDrawing" Target="../diagrams/drawing2.xml" /><Relationship Id="rId5" Type="http://schemas.openxmlformats.org/officeDocument/2006/relationships/diagramColors" Target="../diagrams/colors2.xml" /><Relationship Id="rId4" Type="http://schemas.openxmlformats.org/officeDocument/2006/relationships/diagramQuickStyle" Target="../diagrams/quickStyle2.xml" 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 /><Relationship Id="rId7" Type="http://schemas.microsoft.com/office/2007/relationships/diagramDrawing" Target="../diagrams/drawing3.xml" /><Relationship Id="rId2" Type="http://schemas.openxmlformats.org/officeDocument/2006/relationships/notesSlide" Target="../notesSlides/notesSlide4.xml" /><Relationship Id="rId1" Type="http://schemas.openxmlformats.org/officeDocument/2006/relationships/slideLayout" Target="../slideLayouts/slideLayout3.xml" /><Relationship Id="rId6" Type="http://schemas.openxmlformats.org/officeDocument/2006/relationships/diagramColors" Target="../diagrams/colors3.xml" /><Relationship Id="rId5" Type="http://schemas.openxmlformats.org/officeDocument/2006/relationships/diagramQuickStyle" Target="../diagrams/quickStyle3.xml" /><Relationship Id="rId4" Type="http://schemas.openxmlformats.org/officeDocument/2006/relationships/diagramLayout" Target="../diagrams/layout3.xml" 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1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Layout" Target="../slideLayouts/slideLayout3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Layout" Target="../slideLayouts/slideLayout3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555776" y="-171400"/>
            <a:ext cx="5976664" cy="2190105"/>
          </a:xfrm>
        </p:spPr>
        <p:txBody>
          <a:bodyPr/>
          <a:lstStyle/>
          <a:p>
            <a:r>
              <a:rPr lang="pt-BR" dirty="0"/>
              <a:t>Fundos de Investimento</a:t>
            </a:r>
          </a:p>
        </p:txBody>
      </p:sp>
      <p:sp>
        <p:nvSpPr>
          <p:cNvPr id="6" name="Rectangle 1026"/>
          <p:cNvSpPr txBox="1">
            <a:spLocks noChangeArrowheads="1"/>
          </p:cNvSpPr>
          <p:nvPr/>
        </p:nvSpPr>
        <p:spPr>
          <a:xfrm>
            <a:off x="624234" y="2132856"/>
            <a:ext cx="7924800" cy="259228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/>
          <a:p>
            <a:pPr marL="360000" indent="-360000" algn="r">
              <a:spcBef>
                <a:spcPts val="600"/>
              </a:spcBef>
              <a:spcAft>
                <a:spcPts val="600"/>
              </a:spcAft>
              <a:defRPr/>
            </a:pPr>
            <a:r>
              <a:rPr lang="pt-BR" sz="2400" b="1" spc="5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Bruno de Freitas Gomes</a:t>
            </a:r>
          </a:p>
          <a:p>
            <a:pPr marL="360000" indent="-360000" algn="r">
              <a:spcBef>
                <a:spcPts val="600"/>
              </a:spcBef>
              <a:spcAft>
                <a:spcPts val="600"/>
              </a:spcAft>
              <a:defRPr/>
            </a:pPr>
            <a:endParaRPr kumimoji="0" lang="en-US" sz="2400" b="1" i="0" u="none" strike="noStrike" kern="1200" cap="none" spc="50" normalizeH="0" baseline="0" noProof="0" dirty="0">
              <a:ln>
                <a:noFill/>
              </a:ln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60000" indent="-360000" algn="r">
              <a:spcBef>
                <a:spcPts val="600"/>
              </a:spcBef>
              <a:spcAft>
                <a:spcPts val="600"/>
              </a:spcAft>
              <a:defRPr/>
            </a:pPr>
            <a:r>
              <a:rPr kumimoji="0" lang="en-US" sz="2400" b="1" i="0" u="none" strike="noStrike" kern="1200" cap="none" spc="50" normalizeH="0" baseline="0" noProof="0" dirty="0" err="1">
                <a:ln>
                  <a:noFill/>
                </a:ln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Gerente</a:t>
            </a:r>
            <a:r>
              <a:rPr kumimoji="0" lang="en-US" sz="2400" b="1" i="0" u="none" strike="noStrike" kern="1200" cap="none" spc="50" normalizeH="0" baseline="0" noProof="0" dirty="0">
                <a:ln>
                  <a:noFill/>
                </a:ln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de </a:t>
            </a:r>
            <a:r>
              <a:rPr kumimoji="0" lang="en-US" sz="2400" b="1" i="0" u="none" strike="noStrike" kern="1200" cap="none" spc="50" normalizeH="0" baseline="0" noProof="0" dirty="0" err="1">
                <a:ln>
                  <a:noFill/>
                </a:ln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Investimentos</a:t>
            </a:r>
            <a:r>
              <a:rPr kumimoji="0" lang="en-US" sz="2400" b="1" i="0" u="none" strike="noStrike" kern="1200" cap="none" spc="50" normalizeH="0" baseline="0" noProof="0" dirty="0">
                <a:ln>
                  <a:noFill/>
                </a:ln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50" normalizeH="0" baseline="0" noProof="0" dirty="0" err="1">
                <a:ln>
                  <a:noFill/>
                </a:ln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Estruturados</a:t>
            </a:r>
            <a:r>
              <a:rPr kumimoji="0" lang="en-US" sz="2400" b="1" i="0" u="none" strike="noStrike" kern="1200" cap="none" spc="50" normalizeH="0" baseline="0" noProof="0" dirty="0">
                <a:ln>
                  <a:noFill/>
                </a:ln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- GIES</a:t>
            </a:r>
            <a:endParaRPr kumimoji="0" lang="pt-BR" sz="2400" b="1" i="0" u="none" strike="noStrike" kern="1200" cap="none" spc="50" normalizeH="0" baseline="0" noProof="0" dirty="0">
              <a:ln>
                <a:noFill/>
              </a:ln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60000" indent="-360000" algn="r">
              <a:spcBef>
                <a:spcPts val="600"/>
              </a:spcBef>
              <a:spcAft>
                <a:spcPts val="600"/>
              </a:spcAft>
              <a:defRPr/>
            </a:pPr>
            <a:endParaRPr kumimoji="0" lang="pt-BR" sz="2400" b="1" i="0" u="none" strike="noStrike" kern="1200" cap="none" spc="50" normalizeH="0" baseline="0" noProof="0" dirty="0">
              <a:ln>
                <a:noFill/>
              </a:ln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60000" indent="-360000" algn="r">
              <a:spcBef>
                <a:spcPts val="600"/>
              </a:spcBef>
              <a:spcAft>
                <a:spcPts val="600"/>
              </a:spcAft>
              <a:defRPr/>
            </a:pPr>
            <a:r>
              <a:rPr kumimoji="0" lang="pt-BR" sz="2400" b="1" i="0" u="none" strike="noStrike" kern="1200" cap="none" spc="50" normalizeH="0" baseline="0" noProof="0" dirty="0">
                <a:ln>
                  <a:noFill/>
                </a:ln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Superintendência</a:t>
            </a:r>
            <a:r>
              <a:rPr kumimoji="0" lang="pt-BR" sz="2400" b="1" i="0" u="none" strike="noStrike" kern="1200" cap="none" spc="50" normalizeH="0" noProof="0" dirty="0">
                <a:ln>
                  <a:noFill/>
                </a:ln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de Relações</a:t>
            </a:r>
          </a:p>
          <a:p>
            <a:pPr marL="360000" indent="-360000" algn="r">
              <a:spcBef>
                <a:spcPts val="600"/>
              </a:spcBef>
              <a:spcAft>
                <a:spcPts val="600"/>
              </a:spcAft>
              <a:defRPr/>
            </a:pPr>
            <a:r>
              <a:rPr kumimoji="0" lang="pt-BR" sz="2400" b="1" i="0" u="none" strike="noStrike" kern="1200" cap="none" spc="50" normalizeH="0" noProof="0" dirty="0">
                <a:ln>
                  <a:noFill/>
                </a:ln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com Investidores Institucionais - SIN</a:t>
            </a:r>
            <a:endParaRPr kumimoji="0" lang="pt-BR" sz="2400" b="1" i="0" u="none" strike="noStrike" kern="1200" cap="none" spc="50" normalizeH="0" baseline="0" noProof="0" dirty="0">
              <a:ln>
                <a:noFill/>
              </a:ln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60000" indent="-360000" algn="r">
              <a:spcBef>
                <a:spcPts val="600"/>
              </a:spcBef>
              <a:spcAft>
                <a:spcPts val="600"/>
              </a:spcAft>
              <a:defRPr/>
            </a:pPr>
            <a:endParaRPr lang="pt-BR" sz="2400" b="1" spc="5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  <a:p>
            <a:pPr marL="360000" indent="-360000" algn="r">
              <a:spcBef>
                <a:spcPts val="600"/>
              </a:spcBef>
              <a:spcAft>
                <a:spcPts val="600"/>
              </a:spcAft>
              <a:defRPr/>
            </a:pPr>
            <a:r>
              <a:rPr lang="pt-BR" sz="2400" b="1" spc="5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15 de març</a:t>
            </a:r>
            <a:r>
              <a:rPr kumimoji="0" lang="pt-BR" sz="2400" b="1" i="0" u="none" strike="noStrike" kern="1200" cap="none" spc="50" normalizeH="0" baseline="0" noProof="0">
                <a:ln>
                  <a:noFill/>
                </a:ln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o </a:t>
            </a:r>
            <a:r>
              <a:rPr kumimoji="0" lang="pt-BR" sz="2400" b="1" i="0" u="none" strike="noStrike" kern="1200" cap="none" spc="50" normalizeH="0" baseline="0" noProof="0" dirty="0">
                <a:ln>
                  <a:noFill/>
                </a:ln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de 2019</a:t>
            </a:r>
            <a:endParaRPr kumimoji="0" lang="pt-BR" sz="2400" b="1" i="0" u="none" strike="noStrike" kern="1200" cap="none" spc="0" normalizeH="0" baseline="0" noProof="0" dirty="0">
              <a:ln>
                <a:noFill/>
              </a:ln>
              <a:solidFill>
                <a:srgbClr val="00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79512" y="140590"/>
            <a:ext cx="864096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2674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C</a:t>
            </a:r>
            <a:r>
              <a:rPr lang="pt-BR" sz="2800" b="1" dirty="0" err="1">
                <a:solidFill>
                  <a:srgbClr val="2674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onsiderações</a:t>
            </a:r>
            <a:r>
              <a:rPr lang="pt-BR" sz="2800" b="1" dirty="0">
                <a:solidFill>
                  <a:srgbClr val="2674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sobre aplicação em fundos</a:t>
            </a:r>
            <a:endParaRPr kumimoji="0" lang="pt-BR" sz="2400" b="1" i="0" u="none" strike="noStrike" kern="1200" cap="none" spc="0" normalizeH="0" baseline="0" noProof="0" dirty="0">
              <a:ln>
                <a:noFill/>
              </a:ln>
              <a:solidFill>
                <a:srgbClr val="26744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179512" y="140590"/>
            <a:ext cx="4608512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3200" b="1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9" name="Imagem 6" descr="Logo CVM Completo (Corrigido) sem especificação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5575" y="6165850"/>
            <a:ext cx="973138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tângulo 9"/>
          <p:cNvSpPr/>
          <p:nvPr/>
        </p:nvSpPr>
        <p:spPr>
          <a:xfrm>
            <a:off x="0" y="764828"/>
            <a:ext cx="14635163" cy="144462"/>
          </a:xfrm>
          <a:prstGeom prst="rect">
            <a:avLst/>
          </a:prstGeom>
          <a:gradFill flip="none" rotWithShape="1">
            <a:gsLst>
              <a:gs pos="0">
                <a:srgbClr val="FFCB05"/>
              </a:gs>
              <a:gs pos="64999">
                <a:schemeClr val="bg1"/>
              </a:gs>
              <a:gs pos="64999">
                <a:schemeClr val="bg1"/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1" name="Retângulo 10"/>
          <p:cNvSpPr/>
          <p:nvPr/>
        </p:nvSpPr>
        <p:spPr>
          <a:xfrm>
            <a:off x="0" y="909290"/>
            <a:ext cx="14635163" cy="71438"/>
          </a:xfrm>
          <a:prstGeom prst="rect">
            <a:avLst/>
          </a:prstGeom>
          <a:gradFill>
            <a:gsLst>
              <a:gs pos="0">
                <a:srgbClr val="007450"/>
              </a:gs>
              <a:gs pos="64999">
                <a:schemeClr val="bg1"/>
              </a:gs>
              <a:gs pos="64999">
                <a:schemeClr val="bg1"/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9678FCB-B1CA-4B8C-AF9F-B38686F9AF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/>
              <a:t>Além</a:t>
            </a:r>
            <a:r>
              <a:rPr lang="en-US" dirty="0"/>
              <a:t> de </a:t>
            </a:r>
            <a:r>
              <a:rPr lang="en-US" dirty="0" err="1"/>
              <a:t>conhecer</a:t>
            </a:r>
            <a:r>
              <a:rPr lang="en-US" dirty="0"/>
              <a:t> </a:t>
            </a:r>
            <a:r>
              <a:rPr lang="en-US" dirty="0" err="1"/>
              <a:t>bem</a:t>
            </a:r>
            <a:r>
              <a:rPr lang="en-US" dirty="0"/>
              <a:t> a </a:t>
            </a:r>
            <a:r>
              <a:rPr lang="en-US" dirty="0" err="1"/>
              <a:t>capacidade</a:t>
            </a:r>
            <a:r>
              <a:rPr lang="en-US" dirty="0"/>
              <a:t> do gestor e do </a:t>
            </a:r>
            <a:r>
              <a:rPr lang="en-US" dirty="0" err="1"/>
              <a:t>administrador</a:t>
            </a:r>
            <a:r>
              <a:rPr lang="en-US" dirty="0"/>
              <a:t> </a:t>
            </a:r>
            <a:r>
              <a:rPr lang="en-US" dirty="0" err="1"/>
              <a:t>fiduciário</a:t>
            </a:r>
            <a:r>
              <a:rPr lang="en-US" dirty="0"/>
              <a:t>, </a:t>
            </a:r>
            <a:r>
              <a:rPr lang="en-US" dirty="0" err="1"/>
              <a:t>diligenciar</a:t>
            </a:r>
            <a:r>
              <a:rPr lang="en-US" dirty="0"/>
              <a:t> </a:t>
            </a:r>
            <a:r>
              <a:rPr lang="en-US" dirty="0" err="1"/>
              <a:t>também</a:t>
            </a:r>
            <a:r>
              <a:rPr lang="en-US" dirty="0"/>
              <a:t> </a:t>
            </a:r>
            <a:r>
              <a:rPr lang="en-US" dirty="0" err="1"/>
              <a:t>sobre</a:t>
            </a:r>
            <a:r>
              <a:rPr lang="en-US" dirty="0"/>
              <a:t> </a:t>
            </a:r>
            <a:r>
              <a:rPr lang="en-US" dirty="0" err="1"/>
              <a:t>os</a:t>
            </a:r>
            <a:r>
              <a:rPr lang="en-US" dirty="0"/>
              <a:t> </a:t>
            </a:r>
            <a:r>
              <a:rPr lang="en-US" dirty="0" err="1"/>
              <a:t>prestadores</a:t>
            </a:r>
            <a:r>
              <a:rPr lang="en-US" dirty="0"/>
              <a:t> de </a:t>
            </a:r>
            <a:r>
              <a:rPr lang="en-US" dirty="0" err="1"/>
              <a:t>serviço</a:t>
            </a:r>
            <a:r>
              <a:rPr lang="en-US" dirty="0"/>
              <a:t> por </a:t>
            </a:r>
            <a:r>
              <a:rPr lang="en-US" dirty="0" err="1"/>
              <a:t>eles</a:t>
            </a:r>
            <a:r>
              <a:rPr lang="en-US" dirty="0"/>
              <a:t> </a:t>
            </a:r>
            <a:r>
              <a:rPr lang="en-US" dirty="0" err="1"/>
              <a:t>contratados</a:t>
            </a:r>
            <a:r>
              <a:rPr lang="en-US" dirty="0"/>
              <a:t>:</a:t>
            </a:r>
          </a:p>
          <a:p>
            <a:pPr lvl="1" algn="just"/>
            <a:r>
              <a:rPr lang="en-US" dirty="0" err="1"/>
              <a:t>auditores</a:t>
            </a:r>
            <a:r>
              <a:rPr lang="en-US" dirty="0"/>
              <a:t> </a:t>
            </a:r>
            <a:r>
              <a:rPr lang="en-US" dirty="0" err="1"/>
              <a:t>independentes</a:t>
            </a:r>
            <a:r>
              <a:rPr lang="en-US" dirty="0"/>
              <a:t> dos </a:t>
            </a:r>
            <a:r>
              <a:rPr lang="en-US" dirty="0" err="1"/>
              <a:t>fundos</a:t>
            </a:r>
            <a:r>
              <a:rPr lang="en-US" dirty="0"/>
              <a:t>;</a:t>
            </a:r>
          </a:p>
          <a:p>
            <a:pPr lvl="1" algn="just"/>
            <a:r>
              <a:rPr lang="en-US" dirty="0" err="1"/>
              <a:t>instituições</a:t>
            </a:r>
            <a:r>
              <a:rPr lang="en-US" dirty="0"/>
              <a:t> </a:t>
            </a:r>
            <a:r>
              <a:rPr lang="en-US" dirty="0" err="1"/>
              <a:t>custodiantes</a:t>
            </a:r>
            <a:r>
              <a:rPr lang="en-US" dirty="0"/>
              <a:t>;</a:t>
            </a:r>
          </a:p>
          <a:p>
            <a:pPr lvl="1" algn="just"/>
            <a:r>
              <a:rPr lang="en-US" dirty="0" err="1"/>
              <a:t>escrituradores</a:t>
            </a:r>
            <a:r>
              <a:rPr lang="en-US" dirty="0"/>
              <a:t>;</a:t>
            </a:r>
          </a:p>
          <a:p>
            <a:pPr lvl="1" algn="just"/>
            <a:r>
              <a:rPr lang="en-US" dirty="0" err="1"/>
              <a:t>empresas</a:t>
            </a:r>
            <a:r>
              <a:rPr lang="en-US" dirty="0"/>
              <a:t> de </a:t>
            </a:r>
            <a:r>
              <a:rPr lang="en-US" dirty="0" err="1"/>
              <a:t>avaliação</a:t>
            </a:r>
            <a:r>
              <a:rPr lang="en-US" dirty="0"/>
              <a:t> de </a:t>
            </a:r>
            <a:r>
              <a:rPr lang="en-US" dirty="0" err="1"/>
              <a:t>ativos</a:t>
            </a:r>
            <a:r>
              <a:rPr lang="en-US" dirty="0"/>
              <a:t>;</a:t>
            </a:r>
          </a:p>
          <a:p>
            <a:pPr lvl="1" algn="just"/>
            <a:r>
              <a:rPr lang="en-US" dirty="0" err="1"/>
              <a:t>agência</a:t>
            </a:r>
            <a:r>
              <a:rPr lang="en-US" dirty="0"/>
              <a:t> </a:t>
            </a:r>
            <a:r>
              <a:rPr lang="en-US" dirty="0" err="1"/>
              <a:t>classificadora</a:t>
            </a:r>
            <a:r>
              <a:rPr lang="en-US" dirty="0"/>
              <a:t> de </a:t>
            </a:r>
            <a:r>
              <a:rPr lang="en-US" dirty="0" err="1"/>
              <a:t>risco</a:t>
            </a:r>
            <a:r>
              <a:rPr lang="en-US" dirty="0"/>
              <a:t>;</a:t>
            </a:r>
          </a:p>
          <a:p>
            <a:pPr lvl="1" algn="just"/>
            <a:r>
              <a:rPr lang="en-US" dirty="0" err="1"/>
              <a:t>empresas</a:t>
            </a:r>
            <a:r>
              <a:rPr lang="en-US" dirty="0"/>
              <a:t> de </a:t>
            </a:r>
            <a:r>
              <a:rPr lang="en-US" i="1" dirty="0"/>
              <a:t>due diligence</a:t>
            </a:r>
            <a:r>
              <a:rPr lang="en-US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46924548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79512" y="140590"/>
            <a:ext cx="864096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2674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C</a:t>
            </a:r>
            <a:r>
              <a:rPr lang="pt-BR" sz="2800" b="1" dirty="0" err="1">
                <a:solidFill>
                  <a:srgbClr val="2674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onsiderações</a:t>
            </a:r>
            <a:r>
              <a:rPr lang="pt-BR" sz="2800" b="1" dirty="0">
                <a:solidFill>
                  <a:srgbClr val="2674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sobre aplicação em fundos</a:t>
            </a:r>
            <a:endParaRPr kumimoji="0" lang="pt-BR" sz="2400" b="1" i="0" u="none" strike="noStrike" kern="1200" cap="none" spc="0" normalizeH="0" baseline="0" noProof="0" dirty="0">
              <a:ln>
                <a:noFill/>
              </a:ln>
              <a:solidFill>
                <a:srgbClr val="26744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179512" y="140590"/>
            <a:ext cx="4608512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3200" b="1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9" name="Imagem 6" descr="Logo CVM Completo (Corrigido) sem especificação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5575" y="6165850"/>
            <a:ext cx="973138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tângulo 9"/>
          <p:cNvSpPr/>
          <p:nvPr/>
        </p:nvSpPr>
        <p:spPr>
          <a:xfrm>
            <a:off x="0" y="764828"/>
            <a:ext cx="14635163" cy="144462"/>
          </a:xfrm>
          <a:prstGeom prst="rect">
            <a:avLst/>
          </a:prstGeom>
          <a:gradFill flip="none" rotWithShape="1">
            <a:gsLst>
              <a:gs pos="0">
                <a:srgbClr val="FFCB05"/>
              </a:gs>
              <a:gs pos="64999">
                <a:schemeClr val="bg1"/>
              </a:gs>
              <a:gs pos="64999">
                <a:schemeClr val="bg1"/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1" name="Retângulo 10"/>
          <p:cNvSpPr/>
          <p:nvPr/>
        </p:nvSpPr>
        <p:spPr>
          <a:xfrm>
            <a:off x="0" y="909290"/>
            <a:ext cx="14635163" cy="71438"/>
          </a:xfrm>
          <a:prstGeom prst="rect">
            <a:avLst/>
          </a:prstGeom>
          <a:gradFill>
            <a:gsLst>
              <a:gs pos="0">
                <a:srgbClr val="007450"/>
              </a:gs>
              <a:gs pos="64999">
                <a:schemeClr val="bg1"/>
              </a:gs>
              <a:gs pos="64999">
                <a:schemeClr val="bg1"/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9678FCB-B1CA-4B8C-AF9F-B38686F9AF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400" dirty="0"/>
              <a:t>Estrutura </a:t>
            </a:r>
            <a:r>
              <a:rPr lang="en-US" sz="2400" dirty="0" err="1"/>
              <a:t>jurídica</a:t>
            </a:r>
            <a:r>
              <a:rPr lang="en-US" sz="2400" dirty="0"/>
              <a:t> de </a:t>
            </a:r>
            <a:r>
              <a:rPr lang="en-US" sz="2400" dirty="0" err="1"/>
              <a:t>condomínio</a:t>
            </a:r>
            <a:r>
              <a:rPr lang="en-US" sz="2400" dirty="0"/>
              <a:t>:</a:t>
            </a:r>
          </a:p>
          <a:p>
            <a:pPr lvl="1" algn="just"/>
            <a:r>
              <a:rPr lang="en-US" sz="2000" dirty="0"/>
              <a:t>Risco de </a:t>
            </a:r>
            <a:r>
              <a:rPr lang="en-US" sz="2000" dirty="0" err="1"/>
              <a:t>perda</a:t>
            </a:r>
            <a:r>
              <a:rPr lang="en-US" sz="2000" dirty="0"/>
              <a:t> do </a:t>
            </a:r>
            <a:r>
              <a:rPr lang="en-US" sz="2000" dirty="0" err="1"/>
              <a:t>patrimônio</a:t>
            </a:r>
            <a:r>
              <a:rPr lang="en-US" sz="2000" dirty="0"/>
              <a:t> </a:t>
            </a:r>
            <a:r>
              <a:rPr lang="en-US" sz="2000" dirty="0" err="1"/>
              <a:t>investido</a:t>
            </a:r>
            <a:r>
              <a:rPr lang="en-US" sz="2000" dirty="0"/>
              <a:t> e de </a:t>
            </a:r>
            <a:r>
              <a:rPr lang="en-US" sz="2000" dirty="0" err="1"/>
              <a:t>aporte</a:t>
            </a:r>
            <a:r>
              <a:rPr lang="en-US" sz="2000" dirty="0"/>
              <a:t> de </a:t>
            </a:r>
            <a:r>
              <a:rPr lang="en-US" sz="2000" dirty="0" err="1"/>
              <a:t>recursos</a:t>
            </a:r>
            <a:r>
              <a:rPr lang="en-US" sz="2000" dirty="0"/>
              <a:t> </a:t>
            </a:r>
            <a:r>
              <a:rPr lang="en-US" sz="2000" dirty="0" err="1"/>
              <a:t>adicionais</a:t>
            </a:r>
            <a:r>
              <a:rPr lang="en-US" sz="2000" dirty="0"/>
              <a:t> em </a:t>
            </a:r>
            <a:r>
              <a:rPr lang="en-US" sz="2000" dirty="0" err="1"/>
              <a:t>caso</a:t>
            </a:r>
            <a:r>
              <a:rPr lang="en-US" sz="2000" dirty="0"/>
              <a:t> de </a:t>
            </a:r>
            <a:r>
              <a:rPr lang="en-US" sz="2000" dirty="0" err="1"/>
              <a:t>passivo</a:t>
            </a:r>
            <a:r>
              <a:rPr lang="en-US" sz="2000" dirty="0"/>
              <a:t> a </a:t>
            </a:r>
            <a:r>
              <a:rPr lang="en-US" sz="2000" dirty="0" err="1"/>
              <a:t>descoberto</a:t>
            </a:r>
            <a:r>
              <a:rPr lang="en-US" sz="2000" dirty="0"/>
              <a:t> (PL </a:t>
            </a:r>
            <a:r>
              <a:rPr lang="en-US" sz="2000" dirty="0" err="1"/>
              <a:t>negativo</a:t>
            </a:r>
            <a:r>
              <a:rPr lang="en-US" sz="2000" dirty="0"/>
              <a:t>);</a:t>
            </a:r>
          </a:p>
          <a:p>
            <a:pPr algn="just"/>
            <a:endParaRPr lang="en-US" sz="2400" dirty="0"/>
          </a:p>
          <a:p>
            <a:pPr lvl="1" algn="just"/>
            <a:r>
              <a:rPr lang="en-US" sz="2000" dirty="0"/>
              <a:t>Riscos de responder em </a:t>
            </a:r>
            <a:r>
              <a:rPr lang="en-US" sz="2000" dirty="0" err="1"/>
              <a:t>juízo</a:t>
            </a:r>
            <a:r>
              <a:rPr lang="en-US" sz="2000" dirty="0"/>
              <a:t> </a:t>
            </a:r>
            <a:r>
              <a:rPr lang="en-US" sz="2000" dirty="0" err="1"/>
              <a:t>por</a:t>
            </a:r>
            <a:r>
              <a:rPr lang="en-US" sz="2000" dirty="0"/>
              <a:t> </a:t>
            </a:r>
            <a:r>
              <a:rPr lang="en-US" sz="2000" dirty="0" err="1"/>
              <a:t>passivos</a:t>
            </a:r>
            <a:r>
              <a:rPr lang="en-US" sz="2000" dirty="0"/>
              <a:t> </a:t>
            </a:r>
            <a:r>
              <a:rPr lang="en-US" sz="2000" dirty="0" err="1"/>
              <a:t>trabalhistas</a:t>
            </a:r>
            <a:r>
              <a:rPr lang="en-US" sz="2000" dirty="0"/>
              <a:t> e </a:t>
            </a:r>
            <a:r>
              <a:rPr lang="en-US" sz="2000" dirty="0" err="1"/>
              <a:t>fiscais</a:t>
            </a:r>
            <a:r>
              <a:rPr lang="en-US" sz="2000" dirty="0"/>
              <a:t> de </a:t>
            </a:r>
            <a:r>
              <a:rPr lang="en-US" sz="2000" dirty="0" err="1"/>
              <a:t>empresas</a:t>
            </a:r>
            <a:r>
              <a:rPr lang="en-US" sz="2000" dirty="0"/>
              <a:t> </a:t>
            </a:r>
            <a:r>
              <a:rPr lang="en-US" sz="2000" dirty="0" err="1"/>
              <a:t>investidas</a:t>
            </a:r>
            <a:r>
              <a:rPr lang="en-US" sz="2000" dirty="0"/>
              <a:t> – </a:t>
            </a:r>
            <a:r>
              <a:rPr lang="en-US" sz="2000" dirty="0" err="1"/>
              <a:t>principalmente</a:t>
            </a:r>
            <a:r>
              <a:rPr lang="en-US" sz="2000" dirty="0"/>
              <a:t> em FIP, pela </a:t>
            </a:r>
            <a:r>
              <a:rPr lang="en-US" sz="2000" dirty="0" err="1"/>
              <a:t>natureza</a:t>
            </a:r>
            <a:r>
              <a:rPr lang="en-US" sz="2000" dirty="0"/>
              <a:t> do Investimento que </a:t>
            </a:r>
            <a:r>
              <a:rPr lang="en-US" sz="2000" dirty="0" err="1"/>
              <a:t>requer</a:t>
            </a:r>
            <a:r>
              <a:rPr lang="en-US" sz="2000" dirty="0"/>
              <a:t> </a:t>
            </a:r>
            <a:r>
              <a:rPr lang="en-US" sz="2000" dirty="0" err="1"/>
              <a:t>influência</a:t>
            </a:r>
            <a:r>
              <a:rPr lang="en-US" sz="2000" dirty="0"/>
              <a:t>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en-US" sz="2000" dirty="0" err="1"/>
              <a:t>investida</a:t>
            </a:r>
            <a:r>
              <a:rPr lang="en-US" sz="2000" dirty="0"/>
              <a:t>.</a:t>
            </a:r>
          </a:p>
          <a:p>
            <a:pPr algn="just"/>
            <a:endParaRPr lang="en-US" sz="2400" dirty="0"/>
          </a:p>
          <a:p>
            <a:pPr algn="just"/>
            <a:r>
              <a:rPr lang="en-US" sz="2400" dirty="0" err="1"/>
              <a:t>Participação</a:t>
            </a:r>
            <a:r>
              <a:rPr lang="en-US" sz="2400" dirty="0"/>
              <a:t> de </a:t>
            </a:r>
            <a:r>
              <a:rPr lang="en-US" sz="2400" dirty="0" err="1"/>
              <a:t>cotistas</a:t>
            </a:r>
            <a:r>
              <a:rPr lang="en-US" sz="2400" dirty="0"/>
              <a:t> em </a:t>
            </a:r>
            <a:r>
              <a:rPr lang="en-US" sz="2400" dirty="0" err="1"/>
              <a:t>comitês</a:t>
            </a:r>
            <a:r>
              <a:rPr lang="en-US" sz="2400" dirty="0"/>
              <a:t> de </a:t>
            </a:r>
            <a:r>
              <a:rPr lang="en-US" sz="2400" dirty="0" err="1"/>
              <a:t>investimento</a:t>
            </a:r>
            <a:r>
              <a:rPr lang="en-US" sz="2400" dirty="0"/>
              <a:t> </a:t>
            </a:r>
            <a:r>
              <a:rPr lang="en-US" sz="2400" dirty="0" err="1"/>
              <a:t>pode</a:t>
            </a:r>
            <a:r>
              <a:rPr lang="en-US" sz="2400" dirty="0"/>
              <a:t> </a:t>
            </a:r>
            <a:r>
              <a:rPr lang="en-US" sz="2400" dirty="0" err="1"/>
              <a:t>aumentar</a:t>
            </a:r>
            <a:r>
              <a:rPr lang="en-US" sz="2400" dirty="0"/>
              <a:t> </a:t>
            </a:r>
            <a:r>
              <a:rPr lang="en-US" sz="2400" dirty="0" err="1"/>
              <a:t>esse</a:t>
            </a:r>
            <a:r>
              <a:rPr lang="en-US" sz="2400" dirty="0"/>
              <a:t> </a:t>
            </a:r>
            <a:r>
              <a:rPr lang="en-US" sz="2400" dirty="0" err="1"/>
              <a:t>risco</a:t>
            </a:r>
            <a:r>
              <a:rPr lang="en-US" sz="2400" dirty="0"/>
              <a:t>.</a:t>
            </a:r>
          </a:p>
          <a:p>
            <a:pPr algn="just"/>
            <a:endParaRPr lang="en-US" sz="2400" dirty="0"/>
          </a:p>
          <a:p>
            <a:pPr algn="just"/>
            <a:r>
              <a:rPr lang="en-US" sz="2400" dirty="0" err="1"/>
              <a:t>Responsabilidades</a:t>
            </a:r>
            <a:r>
              <a:rPr lang="en-US" sz="2400" dirty="0"/>
              <a:t> dos </a:t>
            </a:r>
            <a:r>
              <a:rPr lang="en-US" sz="2400" dirty="0" err="1"/>
              <a:t>cotistas</a:t>
            </a:r>
            <a:r>
              <a:rPr lang="en-US" sz="2400" dirty="0"/>
              <a:t> que </a:t>
            </a:r>
            <a:r>
              <a:rPr lang="en-US" sz="2400" dirty="0" err="1"/>
              <a:t>participam</a:t>
            </a:r>
            <a:r>
              <a:rPr lang="en-US" sz="2400" dirty="0"/>
              <a:t> de </a:t>
            </a:r>
            <a:r>
              <a:rPr lang="en-US" sz="2400" dirty="0" err="1"/>
              <a:t>comitês</a:t>
            </a:r>
            <a:r>
              <a:rPr lang="en-US" sz="2400" dirty="0"/>
              <a:t> de </a:t>
            </a:r>
            <a:r>
              <a:rPr lang="en-US" sz="2400" dirty="0" err="1"/>
              <a:t>investimento</a:t>
            </a:r>
            <a:r>
              <a:rPr lang="en-US" sz="2400" dirty="0"/>
              <a:t> com </a:t>
            </a:r>
            <a:r>
              <a:rPr lang="en-US" sz="2400" dirty="0" err="1"/>
              <a:t>poderes</a:t>
            </a:r>
            <a:r>
              <a:rPr lang="en-US" sz="2400" dirty="0"/>
              <a:t> </a:t>
            </a:r>
            <a:r>
              <a:rPr lang="en-US" sz="2400" dirty="0" err="1"/>
              <a:t>equiparados</a:t>
            </a:r>
            <a:r>
              <a:rPr lang="en-US" sz="2400" dirty="0"/>
              <a:t> </a:t>
            </a:r>
            <a:r>
              <a:rPr lang="en-US" sz="2400" dirty="0" err="1"/>
              <a:t>ao</a:t>
            </a:r>
            <a:r>
              <a:rPr lang="en-US" sz="2400" dirty="0"/>
              <a:t> da </a:t>
            </a:r>
            <a:r>
              <a:rPr lang="en-US" sz="2400" dirty="0" err="1"/>
              <a:t>gestão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59542946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79512" y="140590"/>
            <a:ext cx="864096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2674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C</a:t>
            </a:r>
            <a:r>
              <a:rPr lang="pt-BR" sz="2800" b="1" dirty="0" err="1">
                <a:solidFill>
                  <a:srgbClr val="2674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onsiderações</a:t>
            </a:r>
            <a:r>
              <a:rPr lang="pt-BR" sz="2800" b="1" dirty="0">
                <a:solidFill>
                  <a:srgbClr val="2674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sobre aplicação em fundos</a:t>
            </a:r>
            <a:endParaRPr kumimoji="0" lang="pt-BR" sz="2400" b="1" i="0" u="none" strike="noStrike" kern="1200" cap="none" spc="0" normalizeH="0" baseline="0" noProof="0" dirty="0">
              <a:ln>
                <a:noFill/>
              </a:ln>
              <a:solidFill>
                <a:srgbClr val="26744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179512" y="140590"/>
            <a:ext cx="4608512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3200" b="1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9" name="Imagem 6" descr="Logo CVM Completo (Corrigido) sem especificação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5575" y="6165850"/>
            <a:ext cx="973138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tângulo 9"/>
          <p:cNvSpPr/>
          <p:nvPr/>
        </p:nvSpPr>
        <p:spPr>
          <a:xfrm>
            <a:off x="0" y="764828"/>
            <a:ext cx="14635163" cy="144462"/>
          </a:xfrm>
          <a:prstGeom prst="rect">
            <a:avLst/>
          </a:prstGeom>
          <a:gradFill flip="none" rotWithShape="1">
            <a:gsLst>
              <a:gs pos="0">
                <a:srgbClr val="FFCB05"/>
              </a:gs>
              <a:gs pos="64999">
                <a:schemeClr val="bg1"/>
              </a:gs>
              <a:gs pos="64999">
                <a:schemeClr val="bg1"/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1" name="Retângulo 10"/>
          <p:cNvSpPr/>
          <p:nvPr/>
        </p:nvSpPr>
        <p:spPr>
          <a:xfrm>
            <a:off x="0" y="909290"/>
            <a:ext cx="14635163" cy="71438"/>
          </a:xfrm>
          <a:prstGeom prst="rect">
            <a:avLst/>
          </a:prstGeom>
          <a:gradFill>
            <a:gsLst>
              <a:gs pos="0">
                <a:srgbClr val="007450"/>
              </a:gs>
              <a:gs pos="64999">
                <a:schemeClr val="bg1"/>
              </a:gs>
              <a:gs pos="64999">
                <a:schemeClr val="bg1"/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9678FCB-B1CA-4B8C-AF9F-B38686F9AF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en-US" sz="2400" dirty="0"/>
          </a:p>
          <a:p>
            <a:pPr algn="just"/>
            <a:r>
              <a:rPr lang="en-US" sz="2400" dirty="0"/>
              <a:t>Riscos de </a:t>
            </a:r>
            <a:r>
              <a:rPr lang="en-US" sz="2400" dirty="0" err="1"/>
              <a:t>investimento</a:t>
            </a:r>
            <a:r>
              <a:rPr lang="en-US" sz="2400" dirty="0"/>
              <a:t> em </a:t>
            </a:r>
            <a:r>
              <a:rPr lang="en-US" sz="2400" dirty="0" err="1"/>
              <a:t>valores</a:t>
            </a:r>
            <a:r>
              <a:rPr lang="en-US" sz="2400" dirty="0"/>
              <a:t> </a:t>
            </a:r>
            <a:r>
              <a:rPr lang="en-US" sz="2400" dirty="0" err="1"/>
              <a:t>mobiliários</a:t>
            </a:r>
            <a:r>
              <a:rPr lang="en-US" sz="2400" dirty="0"/>
              <a:t> em </a:t>
            </a:r>
            <a:r>
              <a:rPr lang="en-US" sz="2400" dirty="0" err="1"/>
              <a:t>geral</a:t>
            </a:r>
            <a:r>
              <a:rPr lang="en-US" sz="2400" dirty="0"/>
              <a:t> – </a:t>
            </a:r>
            <a:r>
              <a:rPr lang="en-US" sz="2400" dirty="0" err="1"/>
              <a:t>mercado</a:t>
            </a:r>
            <a:r>
              <a:rPr lang="en-US" sz="2400" dirty="0"/>
              <a:t>, </a:t>
            </a:r>
            <a:r>
              <a:rPr lang="en-US" sz="2400" dirty="0" err="1"/>
              <a:t>crédito</a:t>
            </a:r>
            <a:r>
              <a:rPr lang="en-US" sz="2400" dirty="0"/>
              <a:t>, </a:t>
            </a:r>
            <a:r>
              <a:rPr lang="en-US" sz="2400" dirty="0" err="1"/>
              <a:t>liquidez</a:t>
            </a:r>
            <a:r>
              <a:rPr lang="en-US" sz="2400" dirty="0"/>
              <a:t>:</a:t>
            </a:r>
          </a:p>
          <a:p>
            <a:pPr lvl="1" algn="just"/>
            <a:endParaRPr lang="en-US" sz="2000" dirty="0"/>
          </a:p>
          <a:p>
            <a:pPr lvl="1" algn="just"/>
            <a:r>
              <a:rPr lang="en-US" sz="2000" dirty="0" err="1"/>
              <a:t>Precificação</a:t>
            </a:r>
            <a:r>
              <a:rPr lang="en-US" sz="2000" dirty="0"/>
              <a:t> dos </a:t>
            </a:r>
            <a:r>
              <a:rPr lang="en-US" sz="2000" dirty="0" err="1"/>
              <a:t>fundos</a:t>
            </a:r>
            <a:r>
              <a:rPr lang="en-US" sz="2000" dirty="0"/>
              <a:t> </a:t>
            </a:r>
            <a:r>
              <a:rPr lang="en-US" sz="2000" dirty="0" err="1"/>
              <a:t>abertos</a:t>
            </a:r>
            <a:r>
              <a:rPr lang="en-US" sz="2000" dirty="0"/>
              <a:t> de </a:t>
            </a:r>
            <a:r>
              <a:rPr lang="en-US" sz="2000" dirty="0" err="1"/>
              <a:t>crédito</a:t>
            </a:r>
            <a:r>
              <a:rPr lang="en-US" sz="2000" dirty="0"/>
              <a:t> </a:t>
            </a:r>
            <a:r>
              <a:rPr lang="en-US" sz="2000" dirty="0" err="1"/>
              <a:t>privado</a:t>
            </a:r>
            <a:r>
              <a:rPr lang="en-US" sz="2000" dirty="0"/>
              <a:t> que </a:t>
            </a:r>
            <a:r>
              <a:rPr lang="en-US" sz="2000" dirty="0" err="1"/>
              <a:t>possuam</a:t>
            </a:r>
            <a:r>
              <a:rPr lang="en-US" sz="2000" dirty="0"/>
              <a:t> </a:t>
            </a:r>
            <a:r>
              <a:rPr lang="en-US" sz="2000" dirty="0" err="1"/>
              <a:t>prazo</a:t>
            </a:r>
            <a:r>
              <a:rPr lang="en-US" sz="2000" dirty="0"/>
              <a:t> de </a:t>
            </a:r>
            <a:r>
              <a:rPr lang="en-US" sz="2000" dirty="0" err="1"/>
              <a:t>carência</a:t>
            </a:r>
            <a:r>
              <a:rPr lang="en-US" sz="2000" dirty="0"/>
              <a:t> </a:t>
            </a:r>
            <a:r>
              <a:rPr lang="en-US" sz="2000" dirty="0" err="1"/>
              <a:t>muito</a:t>
            </a:r>
            <a:r>
              <a:rPr lang="en-US" sz="2000" dirty="0"/>
              <a:t> </a:t>
            </a:r>
            <a:r>
              <a:rPr lang="en-US" sz="2000" dirty="0" err="1"/>
              <a:t>longo</a:t>
            </a:r>
            <a:r>
              <a:rPr lang="en-US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95485323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79512" y="140590"/>
            <a:ext cx="864096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 algn="r" eaLnBrk="0" hangingPunct="0">
              <a:defRPr/>
            </a:pPr>
            <a:endParaRPr lang="pt-BR" sz="2400" b="1" dirty="0">
              <a:solidFill>
                <a:srgbClr val="26744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179512" y="140590"/>
            <a:ext cx="4608512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3200" b="1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9" name="Imagem 6" descr="Logo CVM Completo (Corrigido) sem especificação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5575" y="6165850"/>
            <a:ext cx="973138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tângulo 9"/>
          <p:cNvSpPr/>
          <p:nvPr/>
        </p:nvSpPr>
        <p:spPr>
          <a:xfrm>
            <a:off x="0" y="764828"/>
            <a:ext cx="14635163" cy="144462"/>
          </a:xfrm>
          <a:prstGeom prst="rect">
            <a:avLst/>
          </a:prstGeom>
          <a:gradFill flip="none" rotWithShape="1">
            <a:gsLst>
              <a:gs pos="0">
                <a:srgbClr val="FFCB05"/>
              </a:gs>
              <a:gs pos="64999">
                <a:schemeClr val="bg1"/>
              </a:gs>
              <a:gs pos="64999">
                <a:schemeClr val="bg1"/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1" name="Retângulo 10"/>
          <p:cNvSpPr/>
          <p:nvPr/>
        </p:nvSpPr>
        <p:spPr>
          <a:xfrm>
            <a:off x="0" y="909290"/>
            <a:ext cx="14635163" cy="71438"/>
          </a:xfrm>
          <a:prstGeom prst="rect">
            <a:avLst/>
          </a:prstGeom>
          <a:gradFill>
            <a:gsLst>
              <a:gs pos="0">
                <a:srgbClr val="007450"/>
              </a:gs>
              <a:gs pos="64999">
                <a:schemeClr val="bg1"/>
              </a:gs>
              <a:gs pos="64999">
                <a:schemeClr val="bg1"/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3" name="Espaço Reservado para Conteúdo 1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pt-BR" sz="5400" dirty="0"/>
          </a:p>
          <a:p>
            <a:pPr algn="ctr">
              <a:buNone/>
            </a:pPr>
            <a:r>
              <a:rPr lang="pt-BR" sz="5400" dirty="0"/>
              <a:t>Obrigado!</a:t>
            </a:r>
          </a:p>
          <a:p>
            <a:pPr algn="ctr">
              <a:buNone/>
            </a:pPr>
            <a:endParaRPr lang="pt-BR" sz="3600" dirty="0"/>
          </a:p>
          <a:p>
            <a:pPr algn="ctr">
              <a:buNone/>
            </a:pPr>
            <a:r>
              <a:rPr lang="pt-BR" sz="3600" dirty="0"/>
              <a:t>Bruno Gomes</a:t>
            </a:r>
          </a:p>
          <a:p>
            <a:pPr algn="ctr">
              <a:buNone/>
            </a:pPr>
            <a:r>
              <a:rPr lang="pt-BR" sz="3600" i="1" dirty="0">
                <a:solidFill>
                  <a:schemeClr val="accent2">
                    <a:lumMod val="75000"/>
                  </a:schemeClr>
                </a:solidFill>
                <a:hlinkClick r:id="rId3"/>
              </a:rPr>
              <a:t>bfgomes@cvm.gov.br</a:t>
            </a:r>
            <a:endParaRPr lang="pt-BR" sz="3600" i="1" dirty="0">
              <a:solidFill>
                <a:schemeClr val="accent2">
                  <a:lumMod val="75000"/>
                </a:schemeClr>
              </a:solidFill>
            </a:endParaRPr>
          </a:p>
          <a:p>
            <a:pPr algn="ctr">
              <a:buNone/>
            </a:pPr>
            <a:r>
              <a:rPr lang="en-US" sz="3600" i="1" dirty="0">
                <a:solidFill>
                  <a:schemeClr val="accent2">
                    <a:lumMod val="75000"/>
                  </a:schemeClr>
                </a:solidFill>
                <a:hlinkClick r:id="rId4"/>
              </a:rPr>
              <a:t>g</a:t>
            </a:r>
            <a:r>
              <a:rPr lang="pt-BR" sz="3600" i="1" dirty="0">
                <a:solidFill>
                  <a:schemeClr val="accent2">
                    <a:lumMod val="75000"/>
                  </a:schemeClr>
                </a:solidFill>
                <a:hlinkClick r:id="rId4"/>
              </a:rPr>
              <a:t>ies@cvm.gov.br</a:t>
            </a:r>
            <a:endParaRPr lang="pt-BR" sz="3600" i="1" dirty="0">
              <a:solidFill>
                <a:schemeClr val="accent2">
                  <a:lumMod val="75000"/>
                </a:schemeClr>
              </a:solidFill>
            </a:endParaRPr>
          </a:p>
          <a:p>
            <a:pPr algn="ctr">
              <a:buNone/>
            </a:pPr>
            <a:endParaRPr lang="pt-BR" sz="3600" i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075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908720"/>
            <a:ext cx="8229600" cy="4896544"/>
          </a:xfrm>
        </p:spPr>
        <p:txBody>
          <a:bodyPr anchor="ctr">
            <a:normAutofit/>
          </a:bodyPr>
          <a:lstStyle/>
          <a:p>
            <a:pPr marL="0" indent="0" algn="just">
              <a:buClr>
                <a:schemeClr val="accent2">
                  <a:lumMod val="50000"/>
                </a:schemeClr>
              </a:buClr>
              <a:buNone/>
            </a:pPr>
            <a:r>
              <a:rPr lang="pt-BR" sz="2800" b="1" dirty="0">
                <a:solidFill>
                  <a:srgbClr val="26744D"/>
                </a:solidFill>
              </a:rPr>
              <a:t>As opiniões aqui expostas são de exclusiva responsabilidade do apresentador, não necessariamente refletindo o entendimento da Comissão de Valores Mobiliários sobre as matérias tratadas.</a:t>
            </a:r>
            <a:endParaRPr lang="pt-BR" sz="1800" dirty="0">
              <a:solidFill>
                <a:srgbClr val="26744D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4294967295"/>
          </p:nvPr>
        </p:nvSpPr>
        <p:spPr>
          <a:xfrm>
            <a:off x="8610600" y="6324600"/>
            <a:ext cx="5334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9D8A179-1C70-4174-9469-81E224B820BB}" type="slidenum">
              <a:rPr lang="pt-BR"/>
              <a:pPr>
                <a:defRPr/>
              </a:pPr>
              <a:t>2</a:t>
            </a:fld>
            <a:endParaRPr lang="pt-BR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2" cstate="print"/>
          <a:srcRect r="43182"/>
          <a:stretch>
            <a:fillRect/>
          </a:stretch>
        </p:blipFill>
        <p:spPr bwMode="auto">
          <a:xfrm>
            <a:off x="-14514" y="1772816"/>
            <a:ext cx="9158514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Imagem 3" descr="Logo CVM Completo (Corrigido) sem especificação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60232" y="2666013"/>
            <a:ext cx="1872208" cy="1109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CaixaDeTexto 13"/>
          <p:cNvSpPr txBox="1"/>
          <p:nvPr/>
        </p:nvSpPr>
        <p:spPr>
          <a:xfrm>
            <a:off x="323528" y="2897451"/>
            <a:ext cx="40575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Estrutura da CVM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1"/>
          <p:cNvGraphicFramePr/>
          <p:nvPr>
            <p:extLst/>
          </p:nvPr>
        </p:nvGraphicFramePr>
        <p:xfrm>
          <a:off x="467544" y="1765176"/>
          <a:ext cx="8267700" cy="3968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1763688" y="384371"/>
            <a:ext cx="7272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3600" b="1" dirty="0">
                <a:solidFill>
                  <a:schemeClr val="bg1"/>
                </a:solidFill>
              </a:rPr>
              <a:t>Principais funções</a:t>
            </a:r>
            <a:endParaRPr lang="pt-BR" sz="3600" dirty="0">
              <a:solidFill>
                <a:schemeClr val="bg1"/>
              </a:solidFill>
            </a:endParaRPr>
          </a:p>
        </p:txBody>
      </p:sp>
      <p:graphicFrame>
        <p:nvGraphicFramePr>
          <p:cNvPr id="4" name="Diagrama 3"/>
          <p:cNvGraphicFramePr/>
          <p:nvPr>
            <p:extLst/>
          </p:nvPr>
        </p:nvGraphicFramePr>
        <p:xfrm>
          <a:off x="1547664" y="2029296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4294967295"/>
          </p:nvPr>
        </p:nvSpPr>
        <p:spPr>
          <a:xfrm>
            <a:off x="8610600" y="6324600"/>
            <a:ext cx="5334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E69A00B4-1F9B-4CEB-AFE8-DE23C3321711}" type="slidenum">
              <a:rPr lang="pt-BR"/>
              <a:pPr>
                <a:defRPr/>
              </a:pPr>
              <a:t>6</a:t>
            </a:fld>
            <a:endParaRPr lang="pt-BR"/>
          </a:p>
        </p:txBody>
      </p:sp>
      <p:sp>
        <p:nvSpPr>
          <p:cNvPr id="76" name="Rectangle 3"/>
          <p:cNvSpPr txBox="1">
            <a:spLocks noChangeArrowheads="1"/>
          </p:cNvSpPr>
          <p:nvPr/>
        </p:nvSpPr>
        <p:spPr bwMode="auto">
          <a:xfrm>
            <a:off x="179512" y="140590"/>
            <a:ext cx="4608512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2400" b="1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179512" y="140590"/>
            <a:ext cx="864096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sz="2800" b="1" noProof="0" dirty="0">
                <a:solidFill>
                  <a:srgbClr val="2674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ORGANOGRAMA - SIN</a:t>
            </a:r>
            <a:endParaRPr kumimoji="0" lang="pt-BR" sz="2400" b="1" i="0" u="none" strike="noStrike" kern="1200" cap="none" spc="0" normalizeH="0" baseline="0" noProof="0" dirty="0">
              <a:ln>
                <a:noFill/>
              </a:ln>
              <a:solidFill>
                <a:srgbClr val="26744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41" name="Diagrama 40"/>
          <p:cNvGraphicFramePr/>
          <p:nvPr>
            <p:extLst>
              <p:ext uri="{D42A27DB-BD31-4B8C-83A1-F6EECF244321}">
                <p14:modId xmlns:p14="http://schemas.microsoft.com/office/powerpoint/2010/main" val="3831306240"/>
              </p:ext>
            </p:extLst>
          </p:nvPr>
        </p:nvGraphicFramePr>
        <p:xfrm>
          <a:off x="179512" y="1052736"/>
          <a:ext cx="8640960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CaixaDeTexto 5"/>
          <p:cNvSpPr txBox="1"/>
          <p:nvPr/>
        </p:nvSpPr>
        <p:spPr>
          <a:xfrm>
            <a:off x="179512" y="4653136"/>
            <a:ext cx="1512168" cy="338554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1600" dirty="0"/>
              <a:t>Fundos 555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1979712" y="4653136"/>
            <a:ext cx="1584176" cy="1077218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1600" dirty="0"/>
              <a:t>FIDC</a:t>
            </a:r>
          </a:p>
          <a:p>
            <a:pPr algn="ctr"/>
            <a:r>
              <a:rPr lang="pt-BR" sz="1600" dirty="0"/>
              <a:t>CRI / CRA</a:t>
            </a:r>
          </a:p>
          <a:p>
            <a:pPr algn="ctr"/>
            <a:r>
              <a:rPr lang="pt-BR" sz="1600" dirty="0" err="1"/>
              <a:t>Ag</a:t>
            </a:r>
            <a:r>
              <a:rPr lang="pt-BR" sz="1600" dirty="0"/>
              <a:t>. </a:t>
            </a:r>
            <a:r>
              <a:rPr lang="pt-BR" sz="1600" dirty="0" err="1"/>
              <a:t>Rating</a:t>
            </a:r>
            <a:endParaRPr lang="pt-BR" sz="1600" dirty="0"/>
          </a:p>
          <a:p>
            <a:pPr algn="ctr"/>
            <a:r>
              <a:rPr lang="pt-BR" sz="1600" dirty="0" err="1"/>
              <a:t>Ag</a:t>
            </a:r>
            <a:r>
              <a:rPr lang="pt-BR" sz="1600" dirty="0"/>
              <a:t>. Fiduciário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3851920" y="4653136"/>
            <a:ext cx="1296144" cy="830997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1600" dirty="0"/>
              <a:t>FII</a:t>
            </a:r>
          </a:p>
          <a:p>
            <a:pPr algn="ctr"/>
            <a:r>
              <a:rPr lang="pt-BR" sz="1600" dirty="0"/>
              <a:t>FIP</a:t>
            </a:r>
          </a:p>
          <a:p>
            <a:pPr algn="ctr"/>
            <a:r>
              <a:rPr lang="pt-BR" sz="1600" dirty="0"/>
              <a:t>ETF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5508104" y="4653136"/>
            <a:ext cx="1584176" cy="1323439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1600" dirty="0"/>
              <a:t>Administradores</a:t>
            </a:r>
          </a:p>
          <a:p>
            <a:pPr algn="ctr"/>
            <a:r>
              <a:rPr lang="pt-BR" sz="1600" dirty="0"/>
              <a:t>Gestores</a:t>
            </a:r>
          </a:p>
          <a:p>
            <a:pPr algn="ctr"/>
            <a:r>
              <a:rPr lang="pt-BR" sz="1600" dirty="0"/>
              <a:t>INR</a:t>
            </a:r>
          </a:p>
          <a:p>
            <a:pPr algn="ctr"/>
            <a:r>
              <a:rPr lang="pt-BR" sz="1600" dirty="0"/>
              <a:t>Consultores</a:t>
            </a:r>
          </a:p>
          <a:p>
            <a:pPr algn="ctr"/>
            <a:r>
              <a:rPr lang="pt-BR" sz="1600" dirty="0"/>
              <a:t>Analistas</a:t>
            </a:r>
          </a:p>
        </p:txBody>
      </p:sp>
    </p:spTree>
    <p:extLst>
      <p:ext uri="{BB962C8B-B14F-4D97-AF65-F5344CB8AC3E}">
        <p14:creationId xmlns:p14="http://schemas.microsoft.com/office/powerpoint/2010/main" val="3263708681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r="43182"/>
          <a:stretch>
            <a:fillRect/>
          </a:stretch>
        </p:blipFill>
        <p:spPr bwMode="auto">
          <a:xfrm>
            <a:off x="-14514" y="1628800"/>
            <a:ext cx="9158514" cy="36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Imagem 3" descr="Logo CVM Completo (Corrigido) sem especificação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20272" y="260648"/>
            <a:ext cx="1872208" cy="1109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CaixaDeTexto 13"/>
          <p:cNvSpPr txBox="1"/>
          <p:nvPr/>
        </p:nvSpPr>
        <p:spPr>
          <a:xfrm>
            <a:off x="323528" y="1998779"/>
            <a:ext cx="828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Res. CMN 4.604 </a:t>
            </a:r>
            <a:r>
              <a:rPr lang="pt-BR" sz="24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 4.695</a:t>
            </a:r>
            <a:endParaRPr lang="pt-BR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8266252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79512" y="140590"/>
            <a:ext cx="864096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sz="2800" b="1" dirty="0">
                <a:solidFill>
                  <a:srgbClr val="2674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Principais aspectos da Resolução</a:t>
            </a:r>
            <a:endParaRPr kumimoji="0" lang="pt-BR" sz="2400" b="1" i="0" u="none" strike="noStrike" kern="1200" cap="none" spc="0" normalizeH="0" baseline="0" noProof="0" dirty="0">
              <a:ln>
                <a:noFill/>
              </a:ln>
              <a:solidFill>
                <a:srgbClr val="26744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179512" y="140590"/>
            <a:ext cx="4608512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3200" b="1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9" name="Imagem 6" descr="Logo CVM Completo (Corrigido) sem especificação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5575" y="6165850"/>
            <a:ext cx="973138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tângulo 9"/>
          <p:cNvSpPr/>
          <p:nvPr/>
        </p:nvSpPr>
        <p:spPr>
          <a:xfrm>
            <a:off x="0" y="764828"/>
            <a:ext cx="14635163" cy="144462"/>
          </a:xfrm>
          <a:prstGeom prst="rect">
            <a:avLst/>
          </a:prstGeom>
          <a:gradFill flip="none" rotWithShape="1">
            <a:gsLst>
              <a:gs pos="0">
                <a:srgbClr val="FFCB05"/>
              </a:gs>
              <a:gs pos="64999">
                <a:schemeClr val="bg1"/>
              </a:gs>
              <a:gs pos="64999">
                <a:schemeClr val="bg1"/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1" name="Retângulo 10"/>
          <p:cNvSpPr/>
          <p:nvPr/>
        </p:nvSpPr>
        <p:spPr>
          <a:xfrm>
            <a:off x="0" y="909290"/>
            <a:ext cx="14635163" cy="71438"/>
          </a:xfrm>
          <a:prstGeom prst="rect">
            <a:avLst/>
          </a:prstGeom>
          <a:gradFill>
            <a:gsLst>
              <a:gs pos="0">
                <a:srgbClr val="007450"/>
              </a:gs>
              <a:gs pos="64999">
                <a:schemeClr val="bg1"/>
              </a:gs>
              <a:gs pos="64999">
                <a:schemeClr val="bg1"/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9678FCB-B1CA-4B8C-AF9F-B38686F9AF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Art. 1, par. 1, V:</a:t>
            </a:r>
          </a:p>
          <a:p>
            <a:pPr lvl="1" algn="just"/>
            <a:r>
              <a:rPr lang="en-US" dirty="0"/>
              <a:t>“</a:t>
            </a:r>
            <a:r>
              <a:rPr lang="en-US" dirty="0" err="1"/>
              <a:t>realizar</a:t>
            </a:r>
            <a:r>
              <a:rPr lang="en-US" dirty="0"/>
              <a:t> com </a:t>
            </a:r>
            <a:r>
              <a:rPr lang="en-US" dirty="0" err="1"/>
              <a:t>diligência</a:t>
            </a:r>
            <a:r>
              <a:rPr lang="en-US" dirty="0"/>
              <a:t> a </a:t>
            </a:r>
            <a:r>
              <a:rPr lang="en-US" dirty="0" err="1"/>
              <a:t>seleção</a:t>
            </a:r>
            <a:r>
              <a:rPr lang="en-US" dirty="0"/>
              <a:t>, o </a:t>
            </a:r>
            <a:r>
              <a:rPr lang="en-US" dirty="0" err="1"/>
              <a:t>acompanhamento</a:t>
            </a:r>
            <a:r>
              <a:rPr lang="en-US" dirty="0"/>
              <a:t> e a </a:t>
            </a:r>
            <a:r>
              <a:rPr lang="en-US" dirty="0" err="1"/>
              <a:t>avaliação</a:t>
            </a:r>
            <a:r>
              <a:rPr lang="en-US" dirty="0"/>
              <a:t> de </a:t>
            </a:r>
            <a:r>
              <a:rPr lang="en-US" dirty="0" err="1"/>
              <a:t>prestadores</a:t>
            </a:r>
            <a:r>
              <a:rPr lang="en-US" dirty="0"/>
              <a:t> de </a:t>
            </a:r>
            <a:r>
              <a:rPr lang="en-US" dirty="0" err="1"/>
              <a:t>serviço</a:t>
            </a:r>
            <a:r>
              <a:rPr lang="en-US" dirty="0"/>
              <a:t> </a:t>
            </a:r>
            <a:r>
              <a:rPr lang="en-US" dirty="0" err="1"/>
              <a:t>contratados</a:t>
            </a:r>
            <a:r>
              <a:rPr lang="en-US" dirty="0"/>
              <a:t>” – </a:t>
            </a:r>
            <a:r>
              <a:rPr lang="en-US" dirty="0" err="1"/>
              <a:t>Administrador</a:t>
            </a:r>
            <a:r>
              <a:rPr lang="en-US" dirty="0"/>
              <a:t>, Gestor… (</a:t>
            </a:r>
            <a:r>
              <a:rPr lang="en-US" dirty="0" err="1"/>
              <a:t>incivo</a:t>
            </a:r>
            <a:r>
              <a:rPr lang="en-US" dirty="0"/>
              <a:t> VI).</a:t>
            </a:r>
          </a:p>
          <a:p>
            <a:pPr marL="457200" lvl="1" indent="0" algn="just">
              <a:buNone/>
            </a:pPr>
            <a:endParaRPr lang="en-US" dirty="0"/>
          </a:p>
          <a:p>
            <a:pPr lvl="1" algn="just">
              <a:buFontTx/>
              <a:buChar char="-"/>
            </a:pPr>
            <a:r>
              <a:rPr lang="en-US" dirty="0" err="1"/>
              <a:t>Esse</a:t>
            </a:r>
            <a:r>
              <a:rPr lang="en-US" dirty="0"/>
              <a:t> </a:t>
            </a:r>
            <a:r>
              <a:rPr lang="en-US" dirty="0" err="1"/>
              <a:t>dispositivo</a:t>
            </a:r>
            <a:r>
              <a:rPr lang="en-US" dirty="0"/>
              <a:t> se </a:t>
            </a:r>
            <a:r>
              <a:rPr lang="en-US" dirty="0" err="1"/>
              <a:t>coaduna</a:t>
            </a:r>
            <a:r>
              <a:rPr lang="en-US" dirty="0"/>
              <a:t> com o </a:t>
            </a:r>
            <a:r>
              <a:rPr lang="en-US" dirty="0" err="1"/>
              <a:t>inciso</a:t>
            </a:r>
            <a:r>
              <a:rPr lang="en-US" dirty="0"/>
              <a:t> II do </a:t>
            </a:r>
            <a:r>
              <a:rPr lang="en-US" dirty="0" err="1"/>
              <a:t>mesmo</a:t>
            </a:r>
            <a:r>
              <a:rPr lang="en-US" dirty="0"/>
              <a:t> </a:t>
            </a:r>
            <a:r>
              <a:rPr lang="en-US" dirty="0" err="1"/>
              <a:t>artigo</a:t>
            </a:r>
            <a:r>
              <a:rPr lang="en-US" dirty="0"/>
              <a:t> (</a:t>
            </a:r>
            <a:r>
              <a:rPr lang="en-US" dirty="0" err="1"/>
              <a:t>agir</a:t>
            </a:r>
            <a:r>
              <a:rPr lang="en-US" dirty="0"/>
              <a:t> com boa </a:t>
            </a:r>
            <a:r>
              <a:rPr lang="en-US" dirty="0" err="1"/>
              <a:t>fé</a:t>
            </a:r>
            <a:r>
              <a:rPr lang="en-US" dirty="0"/>
              <a:t>, </a:t>
            </a:r>
            <a:r>
              <a:rPr lang="en-US" dirty="0" err="1"/>
              <a:t>lealdade</a:t>
            </a:r>
            <a:r>
              <a:rPr lang="en-US" dirty="0"/>
              <a:t> e </a:t>
            </a:r>
            <a:r>
              <a:rPr lang="en-US" dirty="0" err="1"/>
              <a:t>diligência</a:t>
            </a:r>
            <a:r>
              <a:rPr lang="en-US" dirty="0"/>
              <a:t>), </a:t>
            </a:r>
            <a:r>
              <a:rPr lang="en-US" dirty="0" err="1"/>
              <a:t>conforme</a:t>
            </a:r>
            <a:r>
              <a:rPr lang="en-US" dirty="0"/>
              <a:t> </a:t>
            </a:r>
            <a:r>
              <a:rPr lang="en-US" dirty="0" err="1"/>
              <a:t>alterado</a:t>
            </a:r>
            <a:r>
              <a:rPr lang="en-US" dirty="0"/>
              <a:t> pela Res. 4.604 </a:t>
            </a:r>
            <a:r>
              <a:rPr lang="en-US" dirty="0" err="1"/>
              <a:t>em</a:t>
            </a:r>
            <a:r>
              <a:rPr lang="en-US" dirty="0"/>
              <a:t> 2017.</a:t>
            </a:r>
          </a:p>
        </p:txBody>
      </p:sp>
    </p:spTree>
    <p:extLst>
      <p:ext uri="{BB962C8B-B14F-4D97-AF65-F5344CB8AC3E}">
        <p14:creationId xmlns:p14="http://schemas.microsoft.com/office/powerpoint/2010/main" val="1345685964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79512" y="140590"/>
            <a:ext cx="864096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sz="2800" b="1" dirty="0">
                <a:solidFill>
                  <a:srgbClr val="2674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Principais aspectos da Resolução</a:t>
            </a:r>
            <a:endParaRPr kumimoji="0" lang="pt-BR" sz="2400" b="1" i="0" u="none" strike="noStrike" kern="1200" cap="none" spc="0" normalizeH="0" baseline="0" noProof="0" dirty="0">
              <a:ln>
                <a:noFill/>
              </a:ln>
              <a:solidFill>
                <a:srgbClr val="26744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179512" y="140590"/>
            <a:ext cx="4608512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3200" b="1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9" name="Imagem 6" descr="Logo CVM Completo (Corrigido) sem especificação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5575" y="6165850"/>
            <a:ext cx="973138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tângulo 9"/>
          <p:cNvSpPr/>
          <p:nvPr/>
        </p:nvSpPr>
        <p:spPr>
          <a:xfrm>
            <a:off x="0" y="764828"/>
            <a:ext cx="14635163" cy="144462"/>
          </a:xfrm>
          <a:prstGeom prst="rect">
            <a:avLst/>
          </a:prstGeom>
          <a:gradFill flip="none" rotWithShape="1">
            <a:gsLst>
              <a:gs pos="0">
                <a:srgbClr val="FFCB05"/>
              </a:gs>
              <a:gs pos="64999">
                <a:schemeClr val="bg1"/>
              </a:gs>
              <a:gs pos="64999">
                <a:schemeClr val="bg1"/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1" name="Retângulo 10"/>
          <p:cNvSpPr/>
          <p:nvPr/>
        </p:nvSpPr>
        <p:spPr>
          <a:xfrm>
            <a:off x="0" y="909290"/>
            <a:ext cx="14635163" cy="71438"/>
          </a:xfrm>
          <a:prstGeom prst="rect">
            <a:avLst/>
          </a:prstGeom>
          <a:gradFill>
            <a:gsLst>
              <a:gs pos="0">
                <a:srgbClr val="007450"/>
              </a:gs>
              <a:gs pos="64999">
                <a:schemeClr val="bg1"/>
              </a:gs>
              <a:gs pos="64999">
                <a:schemeClr val="bg1"/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9678FCB-B1CA-4B8C-AF9F-B38686F9AF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400" dirty="0" err="1"/>
              <a:t>Seleção</a:t>
            </a:r>
            <a:r>
              <a:rPr lang="en-US" sz="2400" dirty="0"/>
              <a:t> de </a:t>
            </a:r>
            <a:r>
              <a:rPr lang="en-US" sz="2400" dirty="0" err="1"/>
              <a:t>gestores</a:t>
            </a:r>
            <a:r>
              <a:rPr lang="en-US" sz="2400" dirty="0"/>
              <a:t> e </a:t>
            </a:r>
            <a:r>
              <a:rPr lang="en-US" sz="2400" dirty="0" err="1"/>
              <a:t>administradores</a:t>
            </a:r>
            <a:r>
              <a:rPr lang="en-US" sz="2400" dirty="0"/>
              <a:t> - </a:t>
            </a:r>
            <a:r>
              <a:rPr lang="en-US" sz="2400" dirty="0" err="1"/>
              <a:t>considerações</a:t>
            </a:r>
            <a:r>
              <a:rPr lang="en-US" sz="2400" dirty="0"/>
              <a:t>:</a:t>
            </a:r>
          </a:p>
          <a:p>
            <a:pPr lvl="1" algn="just"/>
            <a:r>
              <a:rPr lang="en-US" sz="2400" dirty="0" err="1"/>
              <a:t>Só</a:t>
            </a:r>
            <a:r>
              <a:rPr lang="en-US" sz="2400" dirty="0"/>
              <a:t> </a:t>
            </a:r>
            <a:r>
              <a:rPr lang="en-US" sz="2400" dirty="0" err="1"/>
              <a:t>atuam</a:t>
            </a:r>
            <a:r>
              <a:rPr lang="en-US" sz="2400" dirty="0"/>
              <a:t> com RPPS </a:t>
            </a:r>
            <a:r>
              <a:rPr lang="en-US" sz="2400" dirty="0" err="1"/>
              <a:t>ou</a:t>
            </a:r>
            <a:r>
              <a:rPr lang="en-US" sz="2400" dirty="0"/>
              <a:t> com </a:t>
            </a:r>
            <a:r>
              <a:rPr lang="en-US" sz="2400" dirty="0" err="1"/>
              <a:t>diversos</a:t>
            </a:r>
            <a:r>
              <a:rPr lang="en-US" sz="2400" dirty="0"/>
              <a:t> </a:t>
            </a:r>
            <a:r>
              <a:rPr lang="en-US" sz="2400" dirty="0" err="1"/>
              <a:t>tipos</a:t>
            </a:r>
            <a:r>
              <a:rPr lang="en-US" sz="2400" dirty="0"/>
              <a:t> de </a:t>
            </a:r>
            <a:r>
              <a:rPr lang="en-US" sz="2400" dirty="0" err="1"/>
              <a:t>investidores</a:t>
            </a:r>
            <a:r>
              <a:rPr lang="en-US" sz="2400" dirty="0"/>
              <a:t> (</a:t>
            </a:r>
            <a:r>
              <a:rPr lang="en-US" sz="2400" dirty="0" err="1"/>
              <a:t>fundos</a:t>
            </a:r>
            <a:r>
              <a:rPr lang="en-US" sz="2400" dirty="0"/>
              <a:t> de </a:t>
            </a:r>
            <a:r>
              <a:rPr lang="en-US" sz="2400" dirty="0" err="1"/>
              <a:t>pensão</a:t>
            </a:r>
            <a:r>
              <a:rPr lang="en-US" sz="2400" dirty="0"/>
              <a:t>, </a:t>
            </a:r>
            <a:r>
              <a:rPr lang="en-US" sz="2400" dirty="0" err="1"/>
              <a:t>pessoas</a:t>
            </a:r>
            <a:r>
              <a:rPr lang="en-US" sz="2400" dirty="0"/>
              <a:t> </a:t>
            </a:r>
            <a:r>
              <a:rPr lang="en-US" sz="2400" dirty="0" err="1"/>
              <a:t>físicas</a:t>
            </a:r>
            <a:r>
              <a:rPr lang="en-US" sz="2400" dirty="0"/>
              <a:t>…).</a:t>
            </a:r>
          </a:p>
          <a:p>
            <a:pPr lvl="1" algn="just"/>
            <a:endParaRPr lang="en-US" sz="2400" dirty="0"/>
          </a:p>
          <a:p>
            <a:pPr lvl="1" algn="just"/>
            <a:r>
              <a:rPr lang="en-US" sz="2400" dirty="0" err="1"/>
              <a:t>Experiência</a:t>
            </a:r>
            <a:r>
              <a:rPr lang="en-US" sz="2400" dirty="0"/>
              <a:t> das </a:t>
            </a:r>
            <a:r>
              <a:rPr lang="en-US" sz="2400" dirty="0" err="1"/>
              <a:t>pessoas</a:t>
            </a:r>
            <a:r>
              <a:rPr lang="en-US" sz="2400" dirty="0"/>
              <a:t> </a:t>
            </a:r>
            <a:r>
              <a:rPr lang="en-US" sz="2400" dirty="0" err="1"/>
              <a:t>físicas</a:t>
            </a:r>
            <a:r>
              <a:rPr lang="en-US" sz="2400" dirty="0"/>
              <a:t> </a:t>
            </a:r>
            <a:r>
              <a:rPr lang="en-US" sz="2400" dirty="0" err="1"/>
              <a:t>responsáveis</a:t>
            </a:r>
            <a:r>
              <a:rPr lang="en-US" sz="2400" dirty="0"/>
              <a:t> pela </a:t>
            </a:r>
            <a:r>
              <a:rPr lang="en-US" sz="2400" dirty="0" err="1"/>
              <a:t>gestão</a:t>
            </a:r>
            <a:r>
              <a:rPr lang="en-US" sz="2400" dirty="0"/>
              <a:t> e </a:t>
            </a:r>
            <a:r>
              <a:rPr lang="en-US" sz="2400" i="1" dirty="0"/>
              <a:t>t</a:t>
            </a:r>
            <a:r>
              <a:rPr lang="pt-BR" sz="2400" i="1" dirty="0"/>
              <a:t>rack-</a:t>
            </a:r>
            <a:r>
              <a:rPr lang="pt-BR" sz="2400" i="1" dirty="0" err="1"/>
              <a:t>record</a:t>
            </a:r>
            <a:r>
              <a:rPr lang="pt-BR" sz="2400" dirty="0"/>
              <a:t> seja da própria gestora ou das pessoas responsáveis.</a:t>
            </a:r>
          </a:p>
          <a:p>
            <a:pPr lvl="1" algn="just"/>
            <a:endParaRPr lang="en-US" sz="2400" dirty="0"/>
          </a:p>
          <a:p>
            <a:pPr lvl="1" algn="just"/>
            <a:r>
              <a:rPr lang="en-US" sz="2400" dirty="0"/>
              <a:t>Consulta </a:t>
            </a:r>
            <a:r>
              <a:rPr lang="en-US" sz="2400" dirty="0" err="1"/>
              <a:t>aos</a:t>
            </a:r>
            <a:r>
              <a:rPr lang="en-US" sz="2400" dirty="0"/>
              <a:t> p</a:t>
            </a:r>
            <a:r>
              <a:rPr lang="pt-BR" sz="2400" dirty="0" err="1"/>
              <a:t>rocessos</a:t>
            </a:r>
            <a:r>
              <a:rPr lang="pt-BR" sz="2400" dirty="0"/>
              <a:t> em aberto na CVM ou no Judiciário a respeito dos gestores e administradores.</a:t>
            </a:r>
          </a:p>
          <a:p>
            <a:pPr lvl="1" algn="just"/>
            <a:endParaRPr lang="en-US" sz="2400" dirty="0"/>
          </a:p>
          <a:p>
            <a:pPr lvl="1" algn="just"/>
            <a:r>
              <a:rPr lang="en-US" sz="2400" dirty="0" err="1"/>
              <a:t>Capacidade</a:t>
            </a:r>
            <a:r>
              <a:rPr lang="en-US" sz="2400" dirty="0"/>
              <a:t> dos </a:t>
            </a:r>
            <a:r>
              <a:rPr lang="en-US" sz="2400" dirty="0" err="1"/>
              <a:t>gestores</a:t>
            </a:r>
            <a:r>
              <a:rPr lang="en-US" sz="2400" dirty="0"/>
              <a:t> e </a:t>
            </a:r>
            <a:r>
              <a:rPr lang="en-US" sz="2400" dirty="0" err="1"/>
              <a:t>administradores</a:t>
            </a:r>
            <a:r>
              <a:rPr lang="en-US" sz="2400" dirty="0"/>
              <a:t> </a:t>
            </a:r>
            <a:r>
              <a:rPr lang="en-US" sz="2400" dirty="0" err="1"/>
              <a:t>fiduciários</a:t>
            </a:r>
            <a:r>
              <a:rPr lang="en-US" sz="2400" dirty="0"/>
              <a:t> vis-a-vis o volume total </a:t>
            </a:r>
            <a:r>
              <a:rPr lang="en-US" sz="2400" dirty="0" err="1"/>
              <a:t>investido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35257939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1_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5840</TotalTime>
  <Words>657</Words>
  <Application>Microsoft Office PowerPoint</Application>
  <PresentationFormat>Apresentação na tela (4:3)</PresentationFormat>
  <Paragraphs>234</Paragraphs>
  <Slides>13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4" baseType="lpstr">
      <vt:lpstr>1_Tema do Office</vt:lpstr>
      <vt:lpstr>Fundos de Investimento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CVM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lprotasio</dc:creator>
  <cp:lastModifiedBy>Bruno Sampaio</cp:lastModifiedBy>
  <cp:revision>812</cp:revision>
  <dcterms:created xsi:type="dcterms:W3CDTF">2010-01-28T17:05:39Z</dcterms:created>
  <dcterms:modified xsi:type="dcterms:W3CDTF">2019-03-15T12:53:10Z</dcterms:modified>
</cp:coreProperties>
</file>