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4" r:id="rId3"/>
    <p:sldId id="305" r:id="rId4"/>
    <p:sldId id="256" r:id="rId5"/>
    <p:sldId id="257" r:id="rId6"/>
    <p:sldId id="261" r:id="rId7"/>
    <p:sldId id="262" r:id="rId8"/>
    <p:sldId id="307" r:id="rId9"/>
    <p:sldId id="282" r:id="rId10"/>
    <p:sldId id="306" r:id="rId11"/>
    <p:sldId id="263" r:id="rId12"/>
    <p:sldId id="273" r:id="rId13"/>
    <p:sldId id="276" r:id="rId14"/>
    <p:sldId id="301" r:id="rId15"/>
    <p:sldId id="302" r:id="rId16"/>
    <p:sldId id="303" r:id="rId17"/>
    <p:sldId id="304" r:id="rId18"/>
    <p:sldId id="293" r:id="rId19"/>
    <p:sldId id="289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26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A48B1-E15A-4635-A2F7-FD8E89E92F02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B945682-513F-4D61-A8A2-478553DFB0CE}">
      <dgm:prSet phldrT="[Texto]" custT="1"/>
      <dgm:spPr/>
      <dgm:t>
        <a:bodyPr/>
        <a:lstStyle/>
        <a:p>
          <a:r>
            <a:rPr lang="pt-BR" sz="3200" dirty="0" smtClean="0"/>
            <a:t>Regimes de Previdência</a:t>
          </a:r>
          <a:endParaRPr lang="pt-BR" sz="3200" dirty="0"/>
        </a:p>
      </dgm:t>
    </dgm:pt>
    <dgm:pt modelId="{334A04BF-B722-40F1-9A0B-9188C446E830}" type="parTrans" cxnId="{698BFD9A-91BC-4F10-890A-3812AB45C2CB}">
      <dgm:prSet/>
      <dgm:spPr/>
      <dgm:t>
        <a:bodyPr/>
        <a:lstStyle/>
        <a:p>
          <a:endParaRPr lang="pt-BR"/>
        </a:p>
      </dgm:t>
    </dgm:pt>
    <dgm:pt modelId="{DA803835-6692-4BED-B52A-BF45E9E78601}" type="sibTrans" cxnId="{698BFD9A-91BC-4F10-890A-3812AB45C2CB}">
      <dgm:prSet/>
      <dgm:spPr/>
      <dgm:t>
        <a:bodyPr/>
        <a:lstStyle/>
        <a:p>
          <a:endParaRPr lang="pt-BR"/>
        </a:p>
      </dgm:t>
    </dgm:pt>
    <dgm:pt modelId="{270CB456-678D-40B4-843B-F9BBEDE2F690}">
      <dgm:prSet phldrT="[Texto]"/>
      <dgm:spPr/>
      <dgm:t>
        <a:bodyPr/>
        <a:lstStyle/>
        <a:p>
          <a:r>
            <a:rPr lang="pt-BR" dirty="0" smtClean="0"/>
            <a:t>Regime Geral</a:t>
          </a:r>
        </a:p>
        <a:p>
          <a:r>
            <a:rPr lang="pt-BR" dirty="0" smtClean="0"/>
            <a:t>RGPS</a:t>
          </a:r>
        </a:p>
        <a:p>
          <a:r>
            <a:rPr lang="pt-BR" dirty="0" smtClean="0"/>
            <a:t>CF/1988 art. 201</a:t>
          </a:r>
          <a:endParaRPr lang="pt-BR" dirty="0"/>
        </a:p>
      </dgm:t>
    </dgm:pt>
    <dgm:pt modelId="{5127A2E4-37AF-4590-BE30-87198E5141BD}" type="parTrans" cxnId="{F0B82858-E874-4672-9F11-ED0AFA22BD48}">
      <dgm:prSet/>
      <dgm:spPr/>
      <dgm:t>
        <a:bodyPr/>
        <a:lstStyle/>
        <a:p>
          <a:endParaRPr lang="pt-BR"/>
        </a:p>
      </dgm:t>
    </dgm:pt>
    <dgm:pt modelId="{19A86C5B-4278-4450-BC98-00E8BA9111C8}" type="sibTrans" cxnId="{F0B82858-E874-4672-9F11-ED0AFA22BD48}">
      <dgm:prSet/>
      <dgm:spPr/>
      <dgm:t>
        <a:bodyPr/>
        <a:lstStyle/>
        <a:p>
          <a:endParaRPr lang="pt-BR"/>
        </a:p>
      </dgm:t>
    </dgm:pt>
    <dgm:pt modelId="{BD4A2BF8-9EBC-4C95-AD9C-CC4C7BD11D62}">
      <dgm:prSet phldrT="[Texto]"/>
      <dgm:spPr/>
      <dgm:t>
        <a:bodyPr/>
        <a:lstStyle/>
        <a:p>
          <a:r>
            <a:rPr lang="pt-BR" dirty="0" smtClean="0"/>
            <a:t>Regimes Próprios</a:t>
          </a:r>
        </a:p>
        <a:p>
          <a:r>
            <a:rPr lang="pt-BR" dirty="0" smtClean="0"/>
            <a:t>RPPS</a:t>
          </a:r>
        </a:p>
        <a:p>
          <a:r>
            <a:rPr lang="pt-BR" dirty="0" smtClean="0"/>
            <a:t>CF/1988 art.201</a:t>
          </a:r>
          <a:endParaRPr lang="pt-BR" dirty="0"/>
        </a:p>
      </dgm:t>
    </dgm:pt>
    <dgm:pt modelId="{3BDEA233-4830-4FBD-86B1-80BE664837A8}" type="parTrans" cxnId="{73021DA3-D2F4-4960-B3B7-DB64E4923A7C}">
      <dgm:prSet/>
      <dgm:spPr/>
      <dgm:t>
        <a:bodyPr/>
        <a:lstStyle/>
        <a:p>
          <a:endParaRPr lang="pt-BR"/>
        </a:p>
      </dgm:t>
    </dgm:pt>
    <dgm:pt modelId="{D07D037D-20B8-40C2-95B9-0D40B340E1F5}" type="sibTrans" cxnId="{73021DA3-D2F4-4960-B3B7-DB64E4923A7C}">
      <dgm:prSet/>
      <dgm:spPr/>
      <dgm:t>
        <a:bodyPr/>
        <a:lstStyle/>
        <a:p>
          <a:endParaRPr lang="pt-BR"/>
        </a:p>
      </dgm:t>
    </dgm:pt>
    <dgm:pt modelId="{B95E6F04-AA5A-4330-9400-769CFD734E48}">
      <dgm:prSet phldrT="[Texto]"/>
      <dgm:spPr/>
      <dgm:t>
        <a:bodyPr/>
        <a:lstStyle/>
        <a:p>
          <a:r>
            <a:rPr lang="pt-BR" dirty="0" smtClean="0"/>
            <a:t>Previdência Complementar</a:t>
          </a:r>
        </a:p>
        <a:p>
          <a:r>
            <a:rPr lang="pt-BR" dirty="0" smtClean="0"/>
            <a:t>CF/1988 art. 202</a:t>
          </a:r>
          <a:endParaRPr lang="pt-BR" dirty="0"/>
        </a:p>
      </dgm:t>
    </dgm:pt>
    <dgm:pt modelId="{534E55D6-BDA1-4F61-B8D0-4BA10896F092}" type="parTrans" cxnId="{B2833B73-89D6-4C37-B2FD-9789A9B5834D}">
      <dgm:prSet/>
      <dgm:spPr/>
      <dgm:t>
        <a:bodyPr/>
        <a:lstStyle/>
        <a:p>
          <a:endParaRPr lang="pt-BR"/>
        </a:p>
      </dgm:t>
    </dgm:pt>
    <dgm:pt modelId="{7CC56E47-98F1-45DE-886C-A31F1F2D0340}" type="sibTrans" cxnId="{B2833B73-89D6-4C37-B2FD-9789A9B5834D}">
      <dgm:prSet/>
      <dgm:spPr/>
      <dgm:t>
        <a:bodyPr/>
        <a:lstStyle/>
        <a:p>
          <a:endParaRPr lang="pt-BR"/>
        </a:p>
      </dgm:t>
    </dgm:pt>
    <dgm:pt modelId="{99221D02-4439-470A-BD32-77630F23B3D5}" type="pres">
      <dgm:prSet presAssocID="{1A7A48B1-E15A-4635-A2F7-FD8E89E92F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9B70E73-342A-4B40-BA4E-7336940438E3}" type="pres">
      <dgm:prSet presAssocID="{AB945682-513F-4D61-A8A2-478553DFB0CE}" presName="hierRoot1" presStyleCnt="0">
        <dgm:presLayoutVars>
          <dgm:hierBranch val="init"/>
        </dgm:presLayoutVars>
      </dgm:prSet>
      <dgm:spPr/>
    </dgm:pt>
    <dgm:pt modelId="{8A50D349-4723-421C-829F-4120320E7330}" type="pres">
      <dgm:prSet presAssocID="{AB945682-513F-4D61-A8A2-478553DFB0CE}" presName="rootComposite1" presStyleCnt="0"/>
      <dgm:spPr/>
    </dgm:pt>
    <dgm:pt modelId="{3425F51D-F85E-45D3-9D80-F927B56415AB}" type="pres">
      <dgm:prSet presAssocID="{AB945682-513F-4D61-A8A2-478553DFB0CE}" presName="rootText1" presStyleLbl="node0" presStyleIdx="0" presStyleCnt="1" custScaleX="234341" custScaleY="6262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A614C03-6E54-4FFD-8353-9EC4C7E1783D}" type="pres">
      <dgm:prSet presAssocID="{AB945682-513F-4D61-A8A2-478553DFB0CE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2175A88-0C5A-4C99-9AFC-4470C274E7DD}" type="pres">
      <dgm:prSet presAssocID="{AB945682-513F-4D61-A8A2-478553DFB0CE}" presName="hierChild2" presStyleCnt="0"/>
      <dgm:spPr/>
    </dgm:pt>
    <dgm:pt modelId="{E6EB42E1-C069-4813-92EE-6E0B483AA9CD}" type="pres">
      <dgm:prSet presAssocID="{5127A2E4-37AF-4590-BE30-87198E5141BD}" presName="Name37" presStyleLbl="parChTrans1D2" presStyleIdx="0" presStyleCnt="3"/>
      <dgm:spPr/>
      <dgm:t>
        <a:bodyPr/>
        <a:lstStyle/>
        <a:p>
          <a:endParaRPr lang="pt-BR"/>
        </a:p>
      </dgm:t>
    </dgm:pt>
    <dgm:pt modelId="{51653D3D-EBE7-4AF4-A0FD-034041DCDCD7}" type="pres">
      <dgm:prSet presAssocID="{270CB456-678D-40B4-843B-F9BBEDE2F690}" presName="hierRoot2" presStyleCnt="0">
        <dgm:presLayoutVars>
          <dgm:hierBranch val="init"/>
        </dgm:presLayoutVars>
      </dgm:prSet>
      <dgm:spPr/>
    </dgm:pt>
    <dgm:pt modelId="{D7E024AC-8A6A-4368-9B7D-1785AC56B9DB}" type="pres">
      <dgm:prSet presAssocID="{270CB456-678D-40B4-843B-F9BBEDE2F690}" presName="rootComposite" presStyleCnt="0"/>
      <dgm:spPr/>
    </dgm:pt>
    <dgm:pt modelId="{4431AE7B-69C7-4914-A87C-487FFF0627D0}" type="pres">
      <dgm:prSet presAssocID="{270CB456-678D-40B4-843B-F9BBEDE2F69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D9CFCCA-D1F5-4772-9029-487B42D0E408}" type="pres">
      <dgm:prSet presAssocID="{270CB456-678D-40B4-843B-F9BBEDE2F690}" presName="rootConnector" presStyleLbl="node2" presStyleIdx="0" presStyleCnt="3"/>
      <dgm:spPr/>
      <dgm:t>
        <a:bodyPr/>
        <a:lstStyle/>
        <a:p>
          <a:endParaRPr lang="pt-BR"/>
        </a:p>
      </dgm:t>
    </dgm:pt>
    <dgm:pt modelId="{9DF48501-8FDE-449D-92E6-CD39B0D2B708}" type="pres">
      <dgm:prSet presAssocID="{270CB456-678D-40B4-843B-F9BBEDE2F690}" presName="hierChild4" presStyleCnt="0"/>
      <dgm:spPr/>
    </dgm:pt>
    <dgm:pt modelId="{FDC327CC-DFF5-4EAA-A7B8-38F19045F770}" type="pres">
      <dgm:prSet presAssocID="{270CB456-678D-40B4-843B-F9BBEDE2F690}" presName="hierChild5" presStyleCnt="0"/>
      <dgm:spPr/>
    </dgm:pt>
    <dgm:pt modelId="{8768A6C1-6CF1-4B4A-B1CE-E6E80B0A437F}" type="pres">
      <dgm:prSet presAssocID="{3BDEA233-4830-4FBD-86B1-80BE664837A8}" presName="Name37" presStyleLbl="parChTrans1D2" presStyleIdx="1" presStyleCnt="3"/>
      <dgm:spPr/>
      <dgm:t>
        <a:bodyPr/>
        <a:lstStyle/>
        <a:p>
          <a:endParaRPr lang="pt-BR"/>
        </a:p>
      </dgm:t>
    </dgm:pt>
    <dgm:pt modelId="{93F39941-1B7A-4076-B4AA-02BCC043E0B7}" type="pres">
      <dgm:prSet presAssocID="{BD4A2BF8-9EBC-4C95-AD9C-CC4C7BD11D62}" presName="hierRoot2" presStyleCnt="0">
        <dgm:presLayoutVars>
          <dgm:hierBranch val="init"/>
        </dgm:presLayoutVars>
      </dgm:prSet>
      <dgm:spPr/>
    </dgm:pt>
    <dgm:pt modelId="{60475F66-9F38-417A-A9EC-5D20E7F42BAE}" type="pres">
      <dgm:prSet presAssocID="{BD4A2BF8-9EBC-4C95-AD9C-CC4C7BD11D62}" presName="rootComposite" presStyleCnt="0"/>
      <dgm:spPr/>
    </dgm:pt>
    <dgm:pt modelId="{B1ECB43F-2AB1-4EDD-B821-FCDB97D04A15}" type="pres">
      <dgm:prSet presAssocID="{BD4A2BF8-9EBC-4C95-AD9C-CC4C7BD11D6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40507D4-662C-4F04-B477-73D2675D9AE5}" type="pres">
      <dgm:prSet presAssocID="{BD4A2BF8-9EBC-4C95-AD9C-CC4C7BD11D62}" presName="rootConnector" presStyleLbl="node2" presStyleIdx="1" presStyleCnt="3"/>
      <dgm:spPr/>
      <dgm:t>
        <a:bodyPr/>
        <a:lstStyle/>
        <a:p>
          <a:endParaRPr lang="pt-BR"/>
        </a:p>
      </dgm:t>
    </dgm:pt>
    <dgm:pt modelId="{30714AC8-ECD6-401B-AA03-DC5692FE88D1}" type="pres">
      <dgm:prSet presAssocID="{BD4A2BF8-9EBC-4C95-AD9C-CC4C7BD11D62}" presName="hierChild4" presStyleCnt="0"/>
      <dgm:spPr/>
    </dgm:pt>
    <dgm:pt modelId="{8A8AD22B-E904-490E-AB59-5D266F454010}" type="pres">
      <dgm:prSet presAssocID="{BD4A2BF8-9EBC-4C95-AD9C-CC4C7BD11D62}" presName="hierChild5" presStyleCnt="0"/>
      <dgm:spPr/>
    </dgm:pt>
    <dgm:pt modelId="{1AD85AF3-BF54-4313-B0AE-0B2BC9B8311E}" type="pres">
      <dgm:prSet presAssocID="{534E55D6-BDA1-4F61-B8D0-4BA10896F092}" presName="Name37" presStyleLbl="parChTrans1D2" presStyleIdx="2" presStyleCnt="3"/>
      <dgm:spPr/>
      <dgm:t>
        <a:bodyPr/>
        <a:lstStyle/>
        <a:p>
          <a:endParaRPr lang="pt-BR"/>
        </a:p>
      </dgm:t>
    </dgm:pt>
    <dgm:pt modelId="{CC14C3E1-3382-47B2-AD1F-B07CAFDD9739}" type="pres">
      <dgm:prSet presAssocID="{B95E6F04-AA5A-4330-9400-769CFD734E48}" presName="hierRoot2" presStyleCnt="0">
        <dgm:presLayoutVars>
          <dgm:hierBranch val="init"/>
        </dgm:presLayoutVars>
      </dgm:prSet>
      <dgm:spPr/>
    </dgm:pt>
    <dgm:pt modelId="{1BE26932-BD9B-45DB-B0C1-6C4B2C8D1AA2}" type="pres">
      <dgm:prSet presAssocID="{B95E6F04-AA5A-4330-9400-769CFD734E48}" presName="rootComposite" presStyleCnt="0"/>
      <dgm:spPr/>
    </dgm:pt>
    <dgm:pt modelId="{AF023377-04A8-4719-A7F9-216F60925CFE}" type="pres">
      <dgm:prSet presAssocID="{B95E6F04-AA5A-4330-9400-769CFD734E4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4911E1D-410B-4AE3-A7EC-3EF2844B6735}" type="pres">
      <dgm:prSet presAssocID="{B95E6F04-AA5A-4330-9400-769CFD734E48}" presName="rootConnector" presStyleLbl="node2" presStyleIdx="2" presStyleCnt="3"/>
      <dgm:spPr/>
      <dgm:t>
        <a:bodyPr/>
        <a:lstStyle/>
        <a:p>
          <a:endParaRPr lang="pt-BR"/>
        </a:p>
      </dgm:t>
    </dgm:pt>
    <dgm:pt modelId="{548353D9-B581-431B-87C3-DB399E372C61}" type="pres">
      <dgm:prSet presAssocID="{B95E6F04-AA5A-4330-9400-769CFD734E48}" presName="hierChild4" presStyleCnt="0"/>
      <dgm:spPr/>
    </dgm:pt>
    <dgm:pt modelId="{1C82569C-768D-450D-BF25-0D8358904623}" type="pres">
      <dgm:prSet presAssocID="{B95E6F04-AA5A-4330-9400-769CFD734E48}" presName="hierChild5" presStyleCnt="0"/>
      <dgm:spPr/>
    </dgm:pt>
    <dgm:pt modelId="{96244355-C867-4823-8E83-67734C63B539}" type="pres">
      <dgm:prSet presAssocID="{AB945682-513F-4D61-A8A2-478553DFB0CE}" presName="hierChild3" presStyleCnt="0"/>
      <dgm:spPr/>
    </dgm:pt>
  </dgm:ptLst>
  <dgm:cxnLst>
    <dgm:cxn modelId="{A8BB9880-9439-4AF6-B451-5530664E1E37}" type="presOf" srcId="{5127A2E4-37AF-4590-BE30-87198E5141BD}" destId="{E6EB42E1-C069-4813-92EE-6E0B483AA9CD}" srcOrd="0" destOrd="0" presId="urn:microsoft.com/office/officeart/2005/8/layout/orgChart1"/>
    <dgm:cxn modelId="{698BFD9A-91BC-4F10-890A-3812AB45C2CB}" srcId="{1A7A48B1-E15A-4635-A2F7-FD8E89E92F02}" destId="{AB945682-513F-4D61-A8A2-478553DFB0CE}" srcOrd="0" destOrd="0" parTransId="{334A04BF-B722-40F1-9A0B-9188C446E830}" sibTransId="{DA803835-6692-4BED-B52A-BF45E9E78601}"/>
    <dgm:cxn modelId="{2C077A8C-18C4-451D-9F11-A38178DFC332}" type="presOf" srcId="{B95E6F04-AA5A-4330-9400-769CFD734E48}" destId="{04911E1D-410B-4AE3-A7EC-3EF2844B6735}" srcOrd="1" destOrd="0" presId="urn:microsoft.com/office/officeart/2005/8/layout/orgChart1"/>
    <dgm:cxn modelId="{B2833B73-89D6-4C37-B2FD-9789A9B5834D}" srcId="{AB945682-513F-4D61-A8A2-478553DFB0CE}" destId="{B95E6F04-AA5A-4330-9400-769CFD734E48}" srcOrd="2" destOrd="0" parTransId="{534E55D6-BDA1-4F61-B8D0-4BA10896F092}" sibTransId="{7CC56E47-98F1-45DE-886C-A31F1F2D0340}"/>
    <dgm:cxn modelId="{F0B82858-E874-4672-9F11-ED0AFA22BD48}" srcId="{AB945682-513F-4D61-A8A2-478553DFB0CE}" destId="{270CB456-678D-40B4-843B-F9BBEDE2F690}" srcOrd="0" destOrd="0" parTransId="{5127A2E4-37AF-4590-BE30-87198E5141BD}" sibTransId="{19A86C5B-4278-4450-BC98-00E8BA9111C8}"/>
    <dgm:cxn modelId="{A640A435-2D59-4B49-AF88-994C05FA5FFA}" type="presOf" srcId="{270CB456-678D-40B4-843B-F9BBEDE2F690}" destId="{4431AE7B-69C7-4914-A87C-487FFF0627D0}" srcOrd="0" destOrd="0" presId="urn:microsoft.com/office/officeart/2005/8/layout/orgChart1"/>
    <dgm:cxn modelId="{64151099-6D75-4731-A68A-27635BE622DF}" type="presOf" srcId="{270CB456-678D-40B4-843B-F9BBEDE2F690}" destId="{0D9CFCCA-D1F5-4772-9029-487B42D0E408}" srcOrd="1" destOrd="0" presId="urn:microsoft.com/office/officeart/2005/8/layout/orgChart1"/>
    <dgm:cxn modelId="{00C2D484-D74B-4DFD-B23C-A3F69DD942C5}" type="presOf" srcId="{3BDEA233-4830-4FBD-86B1-80BE664837A8}" destId="{8768A6C1-6CF1-4B4A-B1CE-E6E80B0A437F}" srcOrd="0" destOrd="0" presId="urn:microsoft.com/office/officeart/2005/8/layout/orgChart1"/>
    <dgm:cxn modelId="{DF0105A4-AB56-44CE-ADF7-C2B3896D5159}" type="presOf" srcId="{AB945682-513F-4D61-A8A2-478553DFB0CE}" destId="{3425F51D-F85E-45D3-9D80-F927B56415AB}" srcOrd="0" destOrd="0" presId="urn:microsoft.com/office/officeart/2005/8/layout/orgChart1"/>
    <dgm:cxn modelId="{8C5D0BBF-009D-4644-90D9-CBCBA6CCB530}" type="presOf" srcId="{AB945682-513F-4D61-A8A2-478553DFB0CE}" destId="{8A614C03-6E54-4FFD-8353-9EC4C7E1783D}" srcOrd="1" destOrd="0" presId="urn:microsoft.com/office/officeart/2005/8/layout/orgChart1"/>
    <dgm:cxn modelId="{86155802-4C6F-424D-93DE-E11127A4B635}" type="presOf" srcId="{B95E6F04-AA5A-4330-9400-769CFD734E48}" destId="{AF023377-04A8-4719-A7F9-216F60925CFE}" srcOrd="0" destOrd="0" presId="urn:microsoft.com/office/officeart/2005/8/layout/orgChart1"/>
    <dgm:cxn modelId="{CADE954C-8DF8-476C-88AB-D3F8B8C1235A}" type="presOf" srcId="{BD4A2BF8-9EBC-4C95-AD9C-CC4C7BD11D62}" destId="{B1ECB43F-2AB1-4EDD-B821-FCDB97D04A15}" srcOrd="0" destOrd="0" presId="urn:microsoft.com/office/officeart/2005/8/layout/orgChart1"/>
    <dgm:cxn modelId="{07454018-4FB4-4802-A20E-CF767AACA757}" type="presOf" srcId="{534E55D6-BDA1-4F61-B8D0-4BA10896F092}" destId="{1AD85AF3-BF54-4313-B0AE-0B2BC9B8311E}" srcOrd="0" destOrd="0" presId="urn:microsoft.com/office/officeart/2005/8/layout/orgChart1"/>
    <dgm:cxn modelId="{4B95BEDF-A69B-4481-8EF4-7ACC67186778}" type="presOf" srcId="{1A7A48B1-E15A-4635-A2F7-FD8E89E92F02}" destId="{99221D02-4439-470A-BD32-77630F23B3D5}" srcOrd="0" destOrd="0" presId="urn:microsoft.com/office/officeart/2005/8/layout/orgChart1"/>
    <dgm:cxn modelId="{4FF6F496-F127-4DC3-939E-D62410711558}" type="presOf" srcId="{BD4A2BF8-9EBC-4C95-AD9C-CC4C7BD11D62}" destId="{040507D4-662C-4F04-B477-73D2675D9AE5}" srcOrd="1" destOrd="0" presId="urn:microsoft.com/office/officeart/2005/8/layout/orgChart1"/>
    <dgm:cxn modelId="{73021DA3-D2F4-4960-B3B7-DB64E4923A7C}" srcId="{AB945682-513F-4D61-A8A2-478553DFB0CE}" destId="{BD4A2BF8-9EBC-4C95-AD9C-CC4C7BD11D62}" srcOrd="1" destOrd="0" parTransId="{3BDEA233-4830-4FBD-86B1-80BE664837A8}" sibTransId="{D07D037D-20B8-40C2-95B9-0D40B340E1F5}"/>
    <dgm:cxn modelId="{ABC8CA1F-019F-4445-9803-6B1EC5808B86}" type="presParOf" srcId="{99221D02-4439-470A-BD32-77630F23B3D5}" destId="{D9B70E73-342A-4B40-BA4E-7336940438E3}" srcOrd="0" destOrd="0" presId="urn:microsoft.com/office/officeart/2005/8/layout/orgChart1"/>
    <dgm:cxn modelId="{F0095A2E-62C9-4F51-980D-7D3C854CDFEB}" type="presParOf" srcId="{D9B70E73-342A-4B40-BA4E-7336940438E3}" destId="{8A50D349-4723-421C-829F-4120320E7330}" srcOrd="0" destOrd="0" presId="urn:microsoft.com/office/officeart/2005/8/layout/orgChart1"/>
    <dgm:cxn modelId="{911B5F81-2D7C-4255-B3B4-6D7A5BAF168C}" type="presParOf" srcId="{8A50D349-4723-421C-829F-4120320E7330}" destId="{3425F51D-F85E-45D3-9D80-F927B56415AB}" srcOrd="0" destOrd="0" presId="urn:microsoft.com/office/officeart/2005/8/layout/orgChart1"/>
    <dgm:cxn modelId="{14EE0608-B912-4F36-8FCB-40A6F69B5F62}" type="presParOf" srcId="{8A50D349-4723-421C-829F-4120320E7330}" destId="{8A614C03-6E54-4FFD-8353-9EC4C7E1783D}" srcOrd="1" destOrd="0" presId="urn:microsoft.com/office/officeart/2005/8/layout/orgChart1"/>
    <dgm:cxn modelId="{4327C409-8453-419E-A32D-2C9E70A554F6}" type="presParOf" srcId="{D9B70E73-342A-4B40-BA4E-7336940438E3}" destId="{32175A88-0C5A-4C99-9AFC-4470C274E7DD}" srcOrd="1" destOrd="0" presId="urn:microsoft.com/office/officeart/2005/8/layout/orgChart1"/>
    <dgm:cxn modelId="{EB1C2193-3263-4C6A-8DDB-9426E2E9F8CE}" type="presParOf" srcId="{32175A88-0C5A-4C99-9AFC-4470C274E7DD}" destId="{E6EB42E1-C069-4813-92EE-6E0B483AA9CD}" srcOrd="0" destOrd="0" presId="urn:microsoft.com/office/officeart/2005/8/layout/orgChart1"/>
    <dgm:cxn modelId="{354E3514-3685-47E2-A5E9-F646B8B676E0}" type="presParOf" srcId="{32175A88-0C5A-4C99-9AFC-4470C274E7DD}" destId="{51653D3D-EBE7-4AF4-A0FD-034041DCDCD7}" srcOrd="1" destOrd="0" presId="urn:microsoft.com/office/officeart/2005/8/layout/orgChart1"/>
    <dgm:cxn modelId="{5086B534-E35E-499D-BB81-9397E38022C4}" type="presParOf" srcId="{51653D3D-EBE7-4AF4-A0FD-034041DCDCD7}" destId="{D7E024AC-8A6A-4368-9B7D-1785AC56B9DB}" srcOrd="0" destOrd="0" presId="urn:microsoft.com/office/officeart/2005/8/layout/orgChart1"/>
    <dgm:cxn modelId="{B9D79152-465D-4F0E-9DA7-CA5C972A3232}" type="presParOf" srcId="{D7E024AC-8A6A-4368-9B7D-1785AC56B9DB}" destId="{4431AE7B-69C7-4914-A87C-487FFF0627D0}" srcOrd="0" destOrd="0" presId="urn:microsoft.com/office/officeart/2005/8/layout/orgChart1"/>
    <dgm:cxn modelId="{3A2AA0E4-FE25-4E30-8012-57CC4832B48A}" type="presParOf" srcId="{D7E024AC-8A6A-4368-9B7D-1785AC56B9DB}" destId="{0D9CFCCA-D1F5-4772-9029-487B42D0E408}" srcOrd="1" destOrd="0" presId="urn:microsoft.com/office/officeart/2005/8/layout/orgChart1"/>
    <dgm:cxn modelId="{B6CFC289-2642-4F70-AA26-761214F09351}" type="presParOf" srcId="{51653D3D-EBE7-4AF4-A0FD-034041DCDCD7}" destId="{9DF48501-8FDE-449D-92E6-CD39B0D2B708}" srcOrd="1" destOrd="0" presId="urn:microsoft.com/office/officeart/2005/8/layout/orgChart1"/>
    <dgm:cxn modelId="{19F68F32-175E-46D3-9D79-D1E6A69A293E}" type="presParOf" srcId="{51653D3D-EBE7-4AF4-A0FD-034041DCDCD7}" destId="{FDC327CC-DFF5-4EAA-A7B8-38F19045F770}" srcOrd="2" destOrd="0" presId="urn:microsoft.com/office/officeart/2005/8/layout/orgChart1"/>
    <dgm:cxn modelId="{B941BE49-642E-4C13-A4D7-2A9836141EA5}" type="presParOf" srcId="{32175A88-0C5A-4C99-9AFC-4470C274E7DD}" destId="{8768A6C1-6CF1-4B4A-B1CE-E6E80B0A437F}" srcOrd="2" destOrd="0" presId="urn:microsoft.com/office/officeart/2005/8/layout/orgChart1"/>
    <dgm:cxn modelId="{4F3457A6-0255-4E06-94D8-FBB5088EEF51}" type="presParOf" srcId="{32175A88-0C5A-4C99-9AFC-4470C274E7DD}" destId="{93F39941-1B7A-4076-B4AA-02BCC043E0B7}" srcOrd="3" destOrd="0" presId="urn:microsoft.com/office/officeart/2005/8/layout/orgChart1"/>
    <dgm:cxn modelId="{3A68EE52-75E4-4A39-B662-B979A4AAF193}" type="presParOf" srcId="{93F39941-1B7A-4076-B4AA-02BCC043E0B7}" destId="{60475F66-9F38-417A-A9EC-5D20E7F42BAE}" srcOrd="0" destOrd="0" presId="urn:microsoft.com/office/officeart/2005/8/layout/orgChart1"/>
    <dgm:cxn modelId="{16F33BD8-1A07-4FB8-B586-F1BAAF5B5A9A}" type="presParOf" srcId="{60475F66-9F38-417A-A9EC-5D20E7F42BAE}" destId="{B1ECB43F-2AB1-4EDD-B821-FCDB97D04A15}" srcOrd="0" destOrd="0" presId="urn:microsoft.com/office/officeart/2005/8/layout/orgChart1"/>
    <dgm:cxn modelId="{5407282B-2FF6-405B-B452-C4B90F173507}" type="presParOf" srcId="{60475F66-9F38-417A-A9EC-5D20E7F42BAE}" destId="{040507D4-662C-4F04-B477-73D2675D9AE5}" srcOrd="1" destOrd="0" presId="urn:microsoft.com/office/officeart/2005/8/layout/orgChart1"/>
    <dgm:cxn modelId="{210CD6D2-FC62-443B-8C7E-803FFFD14B83}" type="presParOf" srcId="{93F39941-1B7A-4076-B4AA-02BCC043E0B7}" destId="{30714AC8-ECD6-401B-AA03-DC5692FE88D1}" srcOrd="1" destOrd="0" presId="urn:microsoft.com/office/officeart/2005/8/layout/orgChart1"/>
    <dgm:cxn modelId="{2FFE14E7-D6DC-4761-8E24-BAE1F6E21C31}" type="presParOf" srcId="{93F39941-1B7A-4076-B4AA-02BCC043E0B7}" destId="{8A8AD22B-E904-490E-AB59-5D266F454010}" srcOrd="2" destOrd="0" presId="urn:microsoft.com/office/officeart/2005/8/layout/orgChart1"/>
    <dgm:cxn modelId="{0A562064-6FEA-46CC-8E9D-93B6F288E02D}" type="presParOf" srcId="{32175A88-0C5A-4C99-9AFC-4470C274E7DD}" destId="{1AD85AF3-BF54-4313-B0AE-0B2BC9B8311E}" srcOrd="4" destOrd="0" presId="urn:microsoft.com/office/officeart/2005/8/layout/orgChart1"/>
    <dgm:cxn modelId="{DE85314E-A1C3-4B81-95B9-FDE8FE31DD28}" type="presParOf" srcId="{32175A88-0C5A-4C99-9AFC-4470C274E7DD}" destId="{CC14C3E1-3382-47B2-AD1F-B07CAFDD9739}" srcOrd="5" destOrd="0" presId="urn:microsoft.com/office/officeart/2005/8/layout/orgChart1"/>
    <dgm:cxn modelId="{02348980-AC23-4916-A9BF-051C3636CB72}" type="presParOf" srcId="{CC14C3E1-3382-47B2-AD1F-B07CAFDD9739}" destId="{1BE26932-BD9B-45DB-B0C1-6C4B2C8D1AA2}" srcOrd="0" destOrd="0" presId="urn:microsoft.com/office/officeart/2005/8/layout/orgChart1"/>
    <dgm:cxn modelId="{4A22D309-5AC0-40BB-84AC-87D95CB04C8E}" type="presParOf" srcId="{1BE26932-BD9B-45DB-B0C1-6C4B2C8D1AA2}" destId="{AF023377-04A8-4719-A7F9-216F60925CFE}" srcOrd="0" destOrd="0" presId="urn:microsoft.com/office/officeart/2005/8/layout/orgChart1"/>
    <dgm:cxn modelId="{6B662299-7738-4D53-ADC7-C1ED09275AD5}" type="presParOf" srcId="{1BE26932-BD9B-45DB-B0C1-6C4B2C8D1AA2}" destId="{04911E1D-410B-4AE3-A7EC-3EF2844B6735}" srcOrd="1" destOrd="0" presId="urn:microsoft.com/office/officeart/2005/8/layout/orgChart1"/>
    <dgm:cxn modelId="{B7A45BBC-D4DE-4F8F-9116-A1ACAAE600F1}" type="presParOf" srcId="{CC14C3E1-3382-47B2-AD1F-B07CAFDD9739}" destId="{548353D9-B581-431B-87C3-DB399E372C61}" srcOrd="1" destOrd="0" presId="urn:microsoft.com/office/officeart/2005/8/layout/orgChart1"/>
    <dgm:cxn modelId="{9DE49A4A-D1E2-4792-843C-0D7F46E801CD}" type="presParOf" srcId="{CC14C3E1-3382-47B2-AD1F-B07CAFDD9739}" destId="{1C82569C-768D-450D-BF25-0D8358904623}" srcOrd="2" destOrd="0" presId="urn:microsoft.com/office/officeart/2005/8/layout/orgChart1"/>
    <dgm:cxn modelId="{96F3D2BA-2CFC-4075-B94D-7D26D4A6CAE4}" type="presParOf" srcId="{D9B70E73-342A-4B40-BA4E-7336940438E3}" destId="{96244355-C867-4823-8E83-67734C63B5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E49F5B-C539-447D-A6F5-055B0C5CADA4}" type="doc">
      <dgm:prSet loTypeId="urn:microsoft.com/office/officeart/2005/8/layout/process2" loCatId="process" qsTypeId="urn:microsoft.com/office/officeart/2005/8/quickstyle/3d1" qsCatId="3D" csTypeId="urn:microsoft.com/office/officeart/2005/8/colors/accent2_2" csCatId="accent2" phldr="1"/>
      <dgm:spPr/>
    </dgm:pt>
    <dgm:pt modelId="{57191AB9-5DE2-47B6-9D98-5E811015349B}">
      <dgm:prSet custT="1"/>
      <dgm:spPr>
        <a:xfrm>
          <a:off x="4265" y="368134"/>
          <a:ext cx="1613517" cy="1613517"/>
        </a:xfrm>
      </dgm:spPr>
      <dgm:t>
        <a:bodyPr/>
        <a:lstStyle/>
        <a:p>
          <a:pPr>
            <a:lnSpc>
              <a:spcPts val="1700"/>
            </a:lnSpc>
            <a:spcBef>
              <a:spcPts val="0"/>
            </a:spcBef>
            <a:spcAft>
              <a:spcPts val="0"/>
            </a:spcAft>
          </a:pPr>
          <a:r>
            <a:rPr lang="pt-BR" sz="1400" b="1" smtClean="0">
              <a:latin typeface="+mn-lt"/>
              <a:ea typeface="Tahoma" pitchFamily="34" charset="0"/>
              <a:cs typeface="Tahoma" pitchFamily="34" charset="0"/>
            </a:rPr>
            <a:t>Contribuição Participante</a:t>
          </a:r>
          <a:endParaRPr lang="pt-BR" sz="1400" b="1" dirty="0">
            <a:latin typeface="+mn-lt"/>
            <a:ea typeface="Tahoma" pitchFamily="34" charset="0"/>
            <a:cs typeface="Tahoma" pitchFamily="34" charset="0"/>
          </a:endParaRPr>
        </a:p>
      </dgm:t>
    </dgm:pt>
    <dgm:pt modelId="{612D00B3-8A76-4EDA-86FB-7E225648AA75}" type="parTrans" cxnId="{EEF011A3-8D8F-45E4-886A-0B2EFDA353F9}">
      <dgm:prSet/>
      <dgm:spPr/>
      <dgm:t>
        <a:bodyPr/>
        <a:lstStyle/>
        <a:p>
          <a:pPr>
            <a:lnSpc>
              <a:spcPts val="1700"/>
            </a:lnSpc>
            <a:spcBef>
              <a:spcPts val="0"/>
            </a:spcBef>
            <a:spcAft>
              <a:spcPts val="0"/>
            </a:spcAft>
          </a:pPr>
          <a:endParaRPr lang="pt-BR"/>
        </a:p>
      </dgm:t>
    </dgm:pt>
    <dgm:pt modelId="{E7274F73-EFC0-4A7F-8941-80FBFD61D2AF}" type="sibTrans" cxnId="{EEF011A3-8D8F-45E4-886A-0B2EFDA353F9}">
      <dgm:prSet/>
      <dgm:spPr>
        <a:xfrm>
          <a:off x="1748800" y="869678"/>
          <a:ext cx="659318" cy="610429"/>
        </a:xfrm>
      </dgm:spPr>
      <dgm:t>
        <a:bodyPr/>
        <a:lstStyle/>
        <a:p>
          <a:pPr>
            <a:lnSpc>
              <a:spcPts val="1700"/>
            </a:lnSpc>
            <a:spcBef>
              <a:spcPts val="0"/>
            </a:spcBef>
            <a:spcAft>
              <a:spcPts val="0"/>
            </a:spcAft>
          </a:pPr>
          <a:endParaRPr lang="pt-BR">
            <a:solidFill>
              <a:srgbClr val="FFFFFF"/>
            </a:solidFill>
            <a:latin typeface="Arial Narrow"/>
            <a:ea typeface="+mn-ea"/>
            <a:cs typeface="+mn-cs"/>
          </a:endParaRPr>
        </a:p>
      </dgm:t>
    </dgm:pt>
    <dgm:pt modelId="{74B0C6B7-6E73-4F00-AB33-12E42513C7F6}">
      <dgm:prSet custT="1"/>
      <dgm:spPr>
        <a:xfrm>
          <a:off x="7665872" y="133246"/>
          <a:ext cx="2020430" cy="2083293"/>
        </a:xfrm>
      </dgm:spPr>
      <dgm:t>
        <a:bodyPr/>
        <a:lstStyle/>
        <a:p>
          <a:pPr>
            <a:lnSpc>
              <a:spcPts val="1700"/>
            </a:lnSpc>
            <a:spcBef>
              <a:spcPts val="0"/>
            </a:spcBef>
            <a:spcAft>
              <a:spcPts val="0"/>
            </a:spcAft>
          </a:pPr>
          <a:r>
            <a:rPr lang="pt-BR" sz="1400" b="1" smtClean="0">
              <a:latin typeface="+mn-lt"/>
              <a:ea typeface="Tahoma" pitchFamily="34" charset="0"/>
              <a:cs typeface="Tahoma" pitchFamily="34" charset="0"/>
            </a:rPr>
            <a:t>Reserva Participante</a:t>
          </a:r>
          <a:endParaRPr lang="pt-BR" sz="1400" b="1" dirty="0">
            <a:latin typeface="+mn-lt"/>
            <a:ea typeface="Tahoma" pitchFamily="34" charset="0"/>
            <a:cs typeface="Tahoma" pitchFamily="34" charset="0"/>
          </a:endParaRPr>
        </a:p>
      </dgm:t>
    </dgm:pt>
    <dgm:pt modelId="{B2195AF2-9919-4B19-9E88-6C8A8627F993}" type="sibTrans" cxnId="{3BC98515-49C9-48B0-8D02-39D9513D0FA2}">
      <dgm:prSet/>
      <dgm:spPr/>
      <dgm:t>
        <a:bodyPr/>
        <a:lstStyle/>
        <a:p>
          <a:pPr>
            <a:lnSpc>
              <a:spcPts val="1700"/>
            </a:lnSpc>
            <a:spcBef>
              <a:spcPts val="0"/>
            </a:spcBef>
            <a:spcAft>
              <a:spcPts val="0"/>
            </a:spcAft>
          </a:pPr>
          <a:endParaRPr lang="pt-BR"/>
        </a:p>
      </dgm:t>
    </dgm:pt>
    <dgm:pt modelId="{3E0973D7-EAA8-43B3-B811-1C2E1A932C86}" type="parTrans" cxnId="{3BC98515-49C9-48B0-8D02-39D9513D0FA2}">
      <dgm:prSet/>
      <dgm:spPr/>
      <dgm:t>
        <a:bodyPr/>
        <a:lstStyle/>
        <a:p>
          <a:pPr>
            <a:lnSpc>
              <a:spcPts val="1700"/>
            </a:lnSpc>
            <a:spcBef>
              <a:spcPts val="0"/>
            </a:spcBef>
            <a:spcAft>
              <a:spcPts val="0"/>
            </a:spcAft>
          </a:pPr>
          <a:endParaRPr lang="pt-BR"/>
        </a:p>
      </dgm:t>
    </dgm:pt>
    <dgm:pt modelId="{1DB7E15B-F859-47CB-B2C3-E7C9FCCCF596}">
      <dgm:prSet custT="1"/>
      <dgm:spPr>
        <a:xfrm>
          <a:off x="5174834" y="367981"/>
          <a:ext cx="1725221" cy="1613823"/>
        </a:xfrm>
      </dgm:spPr>
      <dgm:t>
        <a:bodyPr/>
        <a:lstStyle/>
        <a:p>
          <a:pPr>
            <a:lnSpc>
              <a:spcPts val="1700"/>
            </a:lnSpc>
            <a:spcBef>
              <a:spcPts val="0"/>
            </a:spcBef>
            <a:spcAft>
              <a:spcPts val="0"/>
            </a:spcAft>
          </a:pPr>
          <a:r>
            <a:rPr lang="pt-BR" sz="1400" b="1" smtClean="0">
              <a:latin typeface="+mn-lt"/>
              <a:ea typeface="Tahoma" pitchFamily="34" charset="0"/>
              <a:cs typeface="Tahoma" pitchFamily="34" charset="0"/>
            </a:rPr>
            <a:t>Rentabilidade</a:t>
          </a:r>
          <a:endParaRPr lang="pt-BR" sz="1400" b="1" dirty="0">
            <a:latin typeface="+mn-lt"/>
            <a:ea typeface="Tahoma" pitchFamily="34" charset="0"/>
            <a:cs typeface="Tahoma" pitchFamily="34" charset="0"/>
          </a:endParaRPr>
        </a:p>
      </dgm:t>
    </dgm:pt>
    <dgm:pt modelId="{FC1EB14A-3BF7-49F5-B574-BF2CA495CE4D}" type="sibTrans" cxnId="{42B68FE1-4D16-40CF-A234-7234BA1CCFFE}">
      <dgm:prSet/>
      <dgm:spPr>
        <a:xfrm>
          <a:off x="7031073" y="811043"/>
          <a:ext cx="503781" cy="727699"/>
        </a:xfrm>
      </dgm:spPr>
      <dgm:t>
        <a:bodyPr/>
        <a:lstStyle/>
        <a:p>
          <a:pPr>
            <a:lnSpc>
              <a:spcPts val="1700"/>
            </a:lnSpc>
            <a:spcBef>
              <a:spcPts val="0"/>
            </a:spcBef>
            <a:spcAft>
              <a:spcPts val="0"/>
            </a:spcAft>
          </a:pPr>
          <a:endParaRPr lang="pt-BR">
            <a:solidFill>
              <a:srgbClr val="FFFFFF"/>
            </a:solidFill>
            <a:latin typeface="Arial Narrow"/>
            <a:ea typeface="+mn-ea"/>
            <a:cs typeface="+mn-cs"/>
          </a:endParaRPr>
        </a:p>
      </dgm:t>
    </dgm:pt>
    <dgm:pt modelId="{39D13FA8-8C79-4FAD-A5F5-345DBBAF0393}" type="parTrans" cxnId="{42B68FE1-4D16-40CF-A234-7234BA1CCFFE}">
      <dgm:prSet/>
      <dgm:spPr/>
      <dgm:t>
        <a:bodyPr/>
        <a:lstStyle/>
        <a:p>
          <a:pPr>
            <a:lnSpc>
              <a:spcPts val="1700"/>
            </a:lnSpc>
            <a:spcBef>
              <a:spcPts val="0"/>
            </a:spcBef>
            <a:spcAft>
              <a:spcPts val="0"/>
            </a:spcAft>
          </a:pPr>
          <a:endParaRPr lang="pt-BR"/>
        </a:p>
      </dgm:t>
    </dgm:pt>
    <dgm:pt modelId="{F1843174-4CC8-45D7-9864-5A72AF667C94}">
      <dgm:prSet custT="1"/>
      <dgm:spPr>
        <a:xfrm>
          <a:off x="2488581" y="391304"/>
          <a:ext cx="1613517" cy="1613517"/>
        </a:xfrm>
      </dgm:spPr>
      <dgm:t>
        <a:bodyPr/>
        <a:lstStyle/>
        <a:p>
          <a:pPr>
            <a:lnSpc>
              <a:spcPts val="1700"/>
            </a:lnSpc>
            <a:spcBef>
              <a:spcPts val="0"/>
            </a:spcBef>
            <a:spcAft>
              <a:spcPts val="0"/>
            </a:spcAft>
          </a:pPr>
          <a:r>
            <a:rPr lang="pt-BR" sz="1400" b="1" dirty="0" smtClean="0">
              <a:latin typeface="+mn-lt"/>
              <a:ea typeface="Tahoma" pitchFamily="34" charset="0"/>
              <a:cs typeface="Tahoma" pitchFamily="34" charset="0"/>
            </a:rPr>
            <a:t>Contribuição do Patrocinador</a:t>
          </a:r>
          <a:endParaRPr lang="pt-BR" sz="1400" b="1" dirty="0">
            <a:latin typeface="+mn-lt"/>
            <a:ea typeface="Tahoma" pitchFamily="34" charset="0"/>
            <a:cs typeface="Tahoma" pitchFamily="34" charset="0"/>
          </a:endParaRPr>
        </a:p>
      </dgm:t>
    </dgm:pt>
    <dgm:pt modelId="{0C7168C0-1674-4947-82A8-6E59F6F763CC}" type="sibTrans" cxnId="{3C8B993D-C12B-4951-B7AA-440D95E3D164}">
      <dgm:prSet/>
      <dgm:spPr>
        <a:xfrm rot="5400000">
          <a:off x="4283671" y="793594"/>
          <a:ext cx="760145" cy="762597"/>
        </a:xfrm>
      </dgm:spPr>
      <dgm:t>
        <a:bodyPr/>
        <a:lstStyle/>
        <a:p>
          <a:pPr>
            <a:lnSpc>
              <a:spcPts val="1700"/>
            </a:lnSpc>
            <a:spcBef>
              <a:spcPts val="0"/>
            </a:spcBef>
            <a:spcAft>
              <a:spcPts val="0"/>
            </a:spcAft>
          </a:pPr>
          <a:endParaRPr lang="pt-BR">
            <a:solidFill>
              <a:srgbClr val="FFFFFF"/>
            </a:solidFill>
            <a:latin typeface="Arial Narrow"/>
            <a:ea typeface="+mn-ea"/>
            <a:cs typeface="+mn-cs"/>
          </a:endParaRPr>
        </a:p>
      </dgm:t>
    </dgm:pt>
    <dgm:pt modelId="{537B164B-35D8-43AF-9FBD-B487A58F3580}" type="parTrans" cxnId="{3C8B993D-C12B-4951-B7AA-440D95E3D164}">
      <dgm:prSet/>
      <dgm:spPr/>
      <dgm:t>
        <a:bodyPr/>
        <a:lstStyle/>
        <a:p>
          <a:pPr>
            <a:lnSpc>
              <a:spcPts val="1700"/>
            </a:lnSpc>
            <a:spcBef>
              <a:spcPts val="0"/>
            </a:spcBef>
            <a:spcAft>
              <a:spcPts val="0"/>
            </a:spcAft>
          </a:pPr>
          <a:endParaRPr lang="pt-BR"/>
        </a:p>
      </dgm:t>
    </dgm:pt>
    <dgm:pt modelId="{0919194A-66E3-435E-A194-9A3B78E3FB58}" type="pres">
      <dgm:prSet presAssocID="{F5E49F5B-C539-447D-A6F5-055B0C5CADA4}" presName="linearFlow" presStyleCnt="0">
        <dgm:presLayoutVars>
          <dgm:resizeHandles val="exact"/>
        </dgm:presLayoutVars>
      </dgm:prSet>
      <dgm:spPr/>
    </dgm:pt>
    <dgm:pt modelId="{21CCF8AB-823A-4A0F-87B2-344A0C224AD0}" type="pres">
      <dgm:prSet presAssocID="{57191AB9-5DE2-47B6-9D98-5E811015349B}" presName="node" presStyleLbl="node1" presStyleIdx="0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4343650B-7406-431B-9F81-A3D0CD5CBF2F}" type="pres">
      <dgm:prSet presAssocID="{E7274F73-EFC0-4A7F-8941-80FBFD61D2AF}" presName="sibTrans" presStyleLbl="sibTrans2D1" presStyleIdx="0" presStyleCnt="3"/>
      <dgm:spPr/>
      <dgm:t>
        <a:bodyPr/>
        <a:lstStyle/>
        <a:p>
          <a:endParaRPr lang="pt-BR"/>
        </a:p>
      </dgm:t>
    </dgm:pt>
    <dgm:pt modelId="{747CBF04-9774-473A-AD7D-1FD2EF105F15}" type="pres">
      <dgm:prSet presAssocID="{E7274F73-EFC0-4A7F-8941-80FBFD61D2AF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42C604AE-EF82-40B2-8C1A-DCF71D96D075}" type="pres">
      <dgm:prSet presAssocID="{F1843174-4CC8-45D7-9864-5A72AF667C94}" presName="node" presStyleLbl="node1" presStyleIdx="1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813A5888-5EEC-491F-8915-4D414E73697C}" type="pres">
      <dgm:prSet presAssocID="{0C7168C0-1674-4947-82A8-6E59F6F763CC}" presName="sibTrans" presStyleLbl="sibTrans2D1" presStyleIdx="1" presStyleCnt="3"/>
      <dgm:spPr/>
      <dgm:t>
        <a:bodyPr/>
        <a:lstStyle/>
        <a:p>
          <a:endParaRPr lang="pt-BR"/>
        </a:p>
      </dgm:t>
    </dgm:pt>
    <dgm:pt modelId="{BEA6A27A-ABB8-4397-975F-83F6AFF92E38}" type="pres">
      <dgm:prSet presAssocID="{0C7168C0-1674-4947-82A8-6E59F6F763CC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5AF6B16C-41C8-4EAD-9E59-B8595FB7349E}" type="pres">
      <dgm:prSet presAssocID="{1DB7E15B-F859-47CB-B2C3-E7C9FCCCF596}" presName="node" presStyleLbl="node1" presStyleIdx="2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AABDF16C-64C6-4CA1-AB33-AFD55B23BDE2}" type="pres">
      <dgm:prSet presAssocID="{FC1EB14A-3BF7-49F5-B574-BF2CA495CE4D}" presName="sibTrans" presStyleLbl="sibTrans2D1" presStyleIdx="2" presStyleCnt="3"/>
      <dgm:spPr/>
      <dgm:t>
        <a:bodyPr/>
        <a:lstStyle/>
        <a:p>
          <a:endParaRPr lang="pt-BR"/>
        </a:p>
      </dgm:t>
    </dgm:pt>
    <dgm:pt modelId="{CAEE5713-9647-44D6-AF66-56CF5A902376}" type="pres">
      <dgm:prSet presAssocID="{FC1EB14A-3BF7-49F5-B574-BF2CA495CE4D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E2A84E6D-D152-4280-B0BF-4739DCA52944}" type="pres">
      <dgm:prSet presAssocID="{74B0C6B7-6E73-4F00-AB33-12E42513C7F6}" presName="node" presStyleLbl="node1" presStyleIdx="3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</dgm:ptLst>
  <dgm:cxnLst>
    <dgm:cxn modelId="{3BC98515-49C9-48B0-8D02-39D9513D0FA2}" srcId="{F5E49F5B-C539-447D-A6F5-055B0C5CADA4}" destId="{74B0C6B7-6E73-4F00-AB33-12E42513C7F6}" srcOrd="3" destOrd="0" parTransId="{3E0973D7-EAA8-43B3-B811-1C2E1A932C86}" sibTransId="{B2195AF2-9919-4B19-9E88-6C8A8627F993}"/>
    <dgm:cxn modelId="{EEF011A3-8D8F-45E4-886A-0B2EFDA353F9}" srcId="{F5E49F5B-C539-447D-A6F5-055B0C5CADA4}" destId="{57191AB9-5DE2-47B6-9D98-5E811015349B}" srcOrd="0" destOrd="0" parTransId="{612D00B3-8A76-4EDA-86FB-7E225648AA75}" sibTransId="{E7274F73-EFC0-4A7F-8941-80FBFD61D2AF}"/>
    <dgm:cxn modelId="{3C8B993D-C12B-4951-B7AA-440D95E3D164}" srcId="{F5E49F5B-C539-447D-A6F5-055B0C5CADA4}" destId="{F1843174-4CC8-45D7-9864-5A72AF667C94}" srcOrd="1" destOrd="0" parTransId="{537B164B-35D8-43AF-9FBD-B487A58F3580}" sibTransId="{0C7168C0-1674-4947-82A8-6E59F6F763CC}"/>
    <dgm:cxn modelId="{C2CBE078-EB61-44FC-BCC9-14886FA51436}" type="presOf" srcId="{E7274F73-EFC0-4A7F-8941-80FBFD61D2AF}" destId="{4343650B-7406-431B-9F81-A3D0CD5CBF2F}" srcOrd="0" destOrd="0" presId="urn:microsoft.com/office/officeart/2005/8/layout/process2"/>
    <dgm:cxn modelId="{42B68FE1-4D16-40CF-A234-7234BA1CCFFE}" srcId="{F5E49F5B-C539-447D-A6F5-055B0C5CADA4}" destId="{1DB7E15B-F859-47CB-B2C3-E7C9FCCCF596}" srcOrd="2" destOrd="0" parTransId="{39D13FA8-8C79-4FAD-A5F5-345DBBAF0393}" sibTransId="{FC1EB14A-3BF7-49F5-B574-BF2CA495CE4D}"/>
    <dgm:cxn modelId="{BD306E02-9683-41A0-A24F-ACFBEF84CF8B}" type="presOf" srcId="{F1843174-4CC8-45D7-9864-5A72AF667C94}" destId="{42C604AE-EF82-40B2-8C1A-DCF71D96D075}" srcOrd="0" destOrd="0" presId="urn:microsoft.com/office/officeart/2005/8/layout/process2"/>
    <dgm:cxn modelId="{7F14F109-2523-49DB-B348-90AC9AA89D8B}" type="presOf" srcId="{74B0C6B7-6E73-4F00-AB33-12E42513C7F6}" destId="{E2A84E6D-D152-4280-B0BF-4739DCA52944}" srcOrd="0" destOrd="0" presId="urn:microsoft.com/office/officeart/2005/8/layout/process2"/>
    <dgm:cxn modelId="{E12BD687-F18D-4D67-A3A2-7227028ACF54}" type="presOf" srcId="{1DB7E15B-F859-47CB-B2C3-E7C9FCCCF596}" destId="{5AF6B16C-41C8-4EAD-9E59-B8595FB7349E}" srcOrd="0" destOrd="0" presId="urn:microsoft.com/office/officeart/2005/8/layout/process2"/>
    <dgm:cxn modelId="{A209266E-AB43-4DB6-83BE-BB411997FF98}" type="presOf" srcId="{57191AB9-5DE2-47B6-9D98-5E811015349B}" destId="{21CCF8AB-823A-4A0F-87B2-344A0C224AD0}" srcOrd="0" destOrd="0" presId="urn:microsoft.com/office/officeart/2005/8/layout/process2"/>
    <dgm:cxn modelId="{060B4A2E-DF1C-45EA-829C-FC8A6EC358AC}" type="presOf" srcId="{FC1EB14A-3BF7-49F5-B574-BF2CA495CE4D}" destId="{CAEE5713-9647-44D6-AF66-56CF5A902376}" srcOrd="1" destOrd="0" presId="urn:microsoft.com/office/officeart/2005/8/layout/process2"/>
    <dgm:cxn modelId="{517AE9B0-D8B1-4A28-9987-F2ABE20A83CD}" type="presOf" srcId="{E7274F73-EFC0-4A7F-8941-80FBFD61D2AF}" destId="{747CBF04-9774-473A-AD7D-1FD2EF105F15}" srcOrd="1" destOrd="0" presId="urn:microsoft.com/office/officeart/2005/8/layout/process2"/>
    <dgm:cxn modelId="{AFF3D319-EB0C-455C-94D5-ED329CE08BD1}" type="presOf" srcId="{0C7168C0-1674-4947-82A8-6E59F6F763CC}" destId="{BEA6A27A-ABB8-4397-975F-83F6AFF92E38}" srcOrd="1" destOrd="0" presId="urn:microsoft.com/office/officeart/2005/8/layout/process2"/>
    <dgm:cxn modelId="{289FB2F9-F069-4655-A05F-902E114BDCAF}" type="presOf" srcId="{FC1EB14A-3BF7-49F5-B574-BF2CA495CE4D}" destId="{AABDF16C-64C6-4CA1-AB33-AFD55B23BDE2}" srcOrd="0" destOrd="0" presId="urn:microsoft.com/office/officeart/2005/8/layout/process2"/>
    <dgm:cxn modelId="{FDB2C317-B3C8-4F52-84C3-1461925F2899}" type="presOf" srcId="{0C7168C0-1674-4947-82A8-6E59F6F763CC}" destId="{813A5888-5EEC-491F-8915-4D414E73697C}" srcOrd="0" destOrd="0" presId="urn:microsoft.com/office/officeart/2005/8/layout/process2"/>
    <dgm:cxn modelId="{D02CE50A-FF41-48F2-8027-D6552CB55416}" type="presOf" srcId="{F5E49F5B-C539-447D-A6F5-055B0C5CADA4}" destId="{0919194A-66E3-435E-A194-9A3B78E3FB58}" srcOrd="0" destOrd="0" presId="urn:microsoft.com/office/officeart/2005/8/layout/process2"/>
    <dgm:cxn modelId="{30705966-151B-41F7-8D24-E2DEFE12A94B}" type="presParOf" srcId="{0919194A-66E3-435E-A194-9A3B78E3FB58}" destId="{21CCF8AB-823A-4A0F-87B2-344A0C224AD0}" srcOrd="0" destOrd="0" presId="urn:microsoft.com/office/officeart/2005/8/layout/process2"/>
    <dgm:cxn modelId="{ED7AE7DD-1AC4-4F6C-BDE9-63CA9EFBDB1E}" type="presParOf" srcId="{0919194A-66E3-435E-A194-9A3B78E3FB58}" destId="{4343650B-7406-431B-9F81-A3D0CD5CBF2F}" srcOrd="1" destOrd="0" presId="urn:microsoft.com/office/officeart/2005/8/layout/process2"/>
    <dgm:cxn modelId="{E23A301C-3F00-4566-8A97-1B3DCF045936}" type="presParOf" srcId="{4343650B-7406-431B-9F81-A3D0CD5CBF2F}" destId="{747CBF04-9774-473A-AD7D-1FD2EF105F15}" srcOrd="0" destOrd="0" presId="urn:microsoft.com/office/officeart/2005/8/layout/process2"/>
    <dgm:cxn modelId="{2E23BAE4-3AA4-44B8-9481-C4B7D6DE30A4}" type="presParOf" srcId="{0919194A-66E3-435E-A194-9A3B78E3FB58}" destId="{42C604AE-EF82-40B2-8C1A-DCF71D96D075}" srcOrd="2" destOrd="0" presId="urn:microsoft.com/office/officeart/2005/8/layout/process2"/>
    <dgm:cxn modelId="{8E4F66B7-19F8-44FC-9A64-F8EDCA65CED0}" type="presParOf" srcId="{0919194A-66E3-435E-A194-9A3B78E3FB58}" destId="{813A5888-5EEC-491F-8915-4D414E73697C}" srcOrd="3" destOrd="0" presId="urn:microsoft.com/office/officeart/2005/8/layout/process2"/>
    <dgm:cxn modelId="{E74185A0-A937-4675-927F-11EE6E948A8C}" type="presParOf" srcId="{813A5888-5EEC-491F-8915-4D414E73697C}" destId="{BEA6A27A-ABB8-4397-975F-83F6AFF92E38}" srcOrd="0" destOrd="0" presId="urn:microsoft.com/office/officeart/2005/8/layout/process2"/>
    <dgm:cxn modelId="{73517098-6289-471D-8CCC-DAA1EF6091FB}" type="presParOf" srcId="{0919194A-66E3-435E-A194-9A3B78E3FB58}" destId="{5AF6B16C-41C8-4EAD-9E59-B8595FB7349E}" srcOrd="4" destOrd="0" presId="urn:microsoft.com/office/officeart/2005/8/layout/process2"/>
    <dgm:cxn modelId="{D5724ACB-2C5F-4E38-8ACF-48F0469BCD46}" type="presParOf" srcId="{0919194A-66E3-435E-A194-9A3B78E3FB58}" destId="{AABDF16C-64C6-4CA1-AB33-AFD55B23BDE2}" srcOrd="5" destOrd="0" presId="urn:microsoft.com/office/officeart/2005/8/layout/process2"/>
    <dgm:cxn modelId="{EF8A2325-5E43-41F8-B597-ABEB4DF77730}" type="presParOf" srcId="{AABDF16C-64C6-4CA1-AB33-AFD55B23BDE2}" destId="{CAEE5713-9647-44D6-AF66-56CF5A902376}" srcOrd="0" destOrd="0" presId="urn:microsoft.com/office/officeart/2005/8/layout/process2"/>
    <dgm:cxn modelId="{8498281C-222A-4398-9649-3F19DC2A8026}" type="presParOf" srcId="{0919194A-66E3-435E-A194-9A3B78E3FB58}" destId="{E2A84E6D-D152-4280-B0BF-4739DCA5294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5C788E-839E-426D-878E-7F69490BFF9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1D11B00-E9E9-480E-94A5-B7177365246C}">
      <dgm:prSet phldrT="[Texto]"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600" b="1" dirty="0" smtClean="0"/>
            <a:t>Diretor Presidente </a:t>
          </a:r>
          <a:endParaRPr lang="pt-BR" sz="1600" b="1" dirty="0"/>
        </a:p>
      </dgm:t>
    </dgm:pt>
    <dgm:pt modelId="{E88923E4-055C-4DB0-8B96-251C00F48AAC}" type="parTrans" cxnId="{9E6A5031-F315-41F1-B550-B3840E026BD3}">
      <dgm:prSet/>
      <dgm:spPr/>
      <dgm:t>
        <a:bodyPr/>
        <a:lstStyle/>
        <a:p>
          <a:endParaRPr lang="pt-BR" b="1"/>
        </a:p>
      </dgm:t>
    </dgm:pt>
    <dgm:pt modelId="{00A3AD49-72C9-4538-BC9B-0A1F60BF0786}" type="sibTrans" cxnId="{9E6A5031-F315-41F1-B550-B3840E026BD3}">
      <dgm:prSet/>
      <dgm:spPr/>
      <dgm:t>
        <a:bodyPr/>
        <a:lstStyle/>
        <a:p>
          <a:endParaRPr lang="pt-BR" b="1"/>
        </a:p>
      </dgm:t>
    </dgm:pt>
    <dgm:pt modelId="{EAF89CF7-1A7E-44B1-8EE4-7387255586F5}" type="asst">
      <dgm:prSet phldrT="[Texto]"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b="1" dirty="0" smtClean="0"/>
            <a:t>Comitê de Investimentos</a:t>
          </a:r>
          <a:endParaRPr lang="pt-BR" sz="1200" b="1" dirty="0"/>
        </a:p>
      </dgm:t>
    </dgm:pt>
    <dgm:pt modelId="{A6D4F7C7-1E50-49C5-9E2F-9A1E4A4B4BC6}" type="parTrans" cxnId="{13F4DBD6-9A78-4900-A54F-7FA54D2E9C7B}">
      <dgm:prSet/>
      <dgm:spPr/>
      <dgm:t>
        <a:bodyPr/>
        <a:lstStyle/>
        <a:p>
          <a:endParaRPr lang="pt-BR" b="1"/>
        </a:p>
      </dgm:t>
    </dgm:pt>
    <dgm:pt modelId="{4BA1E36B-EF4D-4430-878E-36BE72C0FC67}" type="sibTrans" cxnId="{13F4DBD6-9A78-4900-A54F-7FA54D2E9C7B}">
      <dgm:prSet/>
      <dgm:spPr/>
      <dgm:t>
        <a:bodyPr/>
        <a:lstStyle/>
        <a:p>
          <a:endParaRPr lang="pt-BR" b="1"/>
        </a:p>
      </dgm:t>
    </dgm:pt>
    <dgm:pt modelId="{5B2C29B7-7680-494B-B93F-4822A68F2BE5}">
      <dgm:prSet phldrT="[Texto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400" b="1" dirty="0" smtClean="0"/>
            <a:t>Diretoria de Seguridade</a:t>
          </a:r>
          <a:endParaRPr lang="pt-BR" sz="1400" b="1" dirty="0"/>
        </a:p>
      </dgm:t>
    </dgm:pt>
    <dgm:pt modelId="{51803BC4-B4D0-4945-881C-0E24FC0BF800}" type="parTrans" cxnId="{D361811A-C64D-4B6D-8B92-CE1174D31C0C}">
      <dgm:prSet/>
      <dgm:spPr/>
      <dgm:t>
        <a:bodyPr/>
        <a:lstStyle/>
        <a:p>
          <a:endParaRPr lang="pt-BR" b="1"/>
        </a:p>
      </dgm:t>
    </dgm:pt>
    <dgm:pt modelId="{0544C702-F153-4E36-A94C-80EEEDA783A5}" type="sibTrans" cxnId="{D361811A-C64D-4B6D-8B92-CE1174D31C0C}">
      <dgm:prSet/>
      <dgm:spPr/>
      <dgm:t>
        <a:bodyPr/>
        <a:lstStyle/>
        <a:p>
          <a:endParaRPr lang="pt-BR" b="1"/>
        </a:p>
      </dgm:t>
    </dgm:pt>
    <dgm:pt modelId="{5CCDDAAD-8640-43F9-961E-2D76F208100B}">
      <dgm:prSet phldrT="[Texto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400" b="1" dirty="0" smtClean="0"/>
            <a:t>Diretoria de Investimentos</a:t>
          </a:r>
          <a:endParaRPr lang="pt-BR" sz="1400" b="1" dirty="0"/>
        </a:p>
      </dgm:t>
    </dgm:pt>
    <dgm:pt modelId="{535EF7B3-35B8-4275-B8FB-C50DFBDA0054}" type="parTrans" cxnId="{1E2381F2-06E3-4D44-A5D9-B51C942F3917}">
      <dgm:prSet/>
      <dgm:spPr/>
      <dgm:t>
        <a:bodyPr/>
        <a:lstStyle/>
        <a:p>
          <a:endParaRPr lang="pt-BR" b="1"/>
        </a:p>
      </dgm:t>
    </dgm:pt>
    <dgm:pt modelId="{02D1F593-ED8C-40CF-8E98-B2DF1A4E8B61}" type="sibTrans" cxnId="{1E2381F2-06E3-4D44-A5D9-B51C942F3917}">
      <dgm:prSet/>
      <dgm:spPr/>
      <dgm:t>
        <a:bodyPr/>
        <a:lstStyle/>
        <a:p>
          <a:endParaRPr lang="pt-BR" b="1"/>
        </a:p>
      </dgm:t>
    </dgm:pt>
    <dgm:pt modelId="{41765B83-95B4-4740-8BA3-36EFE0C8B858}">
      <dgm:prSet phldrT="[Texto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400" b="1" dirty="0" smtClean="0"/>
            <a:t>Diretor de Administração </a:t>
          </a:r>
          <a:endParaRPr lang="pt-BR" sz="1400" b="1" dirty="0"/>
        </a:p>
      </dgm:t>
    </dgm:pt>
    <dgm:pt modelId="{EDFAF0D9-1FC9-4880-BF29-91133CEDA73F}" type="parTrans" cxnId="{D7AEC7D8-4259-46A6-A08F-A0F3DD84076E}">
      <dgm:prSet/>
      <dgm:spPr/>
      <dgm:t>
        <a:bodyPr/>
        <a:lstStyle/>
        <a:p>
          <a:endParaRPr lang="pt-BR" b="1"/>
        </a:p>
      </dgm:t>
    </dgm:pt>
    <dgm:pt modelId="{7F2D0DD8-45F6-4A13-941F-17438DED9B73}" type="sibTrans" cxnId="{D7AEC7D8-4259-46A6-A08F-A0F3DD84076E}">
      <dgm:prSet/>
      <dgm:spPr/>
      <dgm:t>
        <a:bodyPr/>
        <a:lstStyle/>
        <a:p>
          <a:endParaRPr lang="pt-BR" b="1"/>
        </a:p>
      </dgm:t>
    </dgm:pt>
    <dgm:pt modelId="{6D8EABE3-DAFE-408B-97D7-BC5D6E89967B}">
      <dgm:prSet custT="1"/>
      <dgm:spPr>
        <a:solidFill>
          <a:schemeClr val="bg1">
            <a:lumMod val="5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000" b="1" dirty="0" smtClean="0"/>
            <a:t>Gerência de Benefícios</a:t>
          </a:r>
          <a:endParaRPr lang="pt-BR" sz="1000" b="1" dirty="0"/>
        </a:p>
      </dgm:t>
    </dgm:pt>
    <dgm:pt modelId="{BA8CC6DD-169B-48EB-9EA9-FAD656D73D51}" type="parTrans" cxnId="{B578ED49-713C-460C-A8B9-E9F1DF1758B6}">
      <dgm:prSet/>
      <dgm:spPr/>
      <dgm:t>
        <a:bodyPr/>
        <a:lstStyle/>
        <a:p>
          <a:endParaRPr lang="pt-BR" b="1"/>
        </a:p>
      </dgm:t>
    </dgm:pt>
    <dgm:pt modelId="{B445CAF5-B8D1-4296-BCDE-7E28130ADDC3}" type="sibTrans" cxnId="{B578ED49-713C-460C-A8B9-E9F1DF1758B6}">
      <dgm:prSet/>
      <dgm:spPr/>
      <dgm:t>
        <a:bodyPr/>
        <a:lstStyle/>
        <a:p>
          <a:endParaRPr lang="pt-BR" b="1"/>
        </a:p>
      </dgm:t>
    </dgm:pt>
    <dgm:pt modelId="{E699E123-D22D-43C3-A08E-2E67058FE6F5}">
      <dgm:prSet/>
      <dgm:spPr>
        <a:solidFill>
          <a:schemeClr val="bg1">
            <a:lumMod val="5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 smtClean="0"/>
            <a:t>Gerência de Arrecadação e Cadastro</a:t>
          </a:r>
          <a:endParaRPr lang="pt-BR" b="1" dirty="0"/>
        </a:p>
      </dgm:t>
    </dgm:pt>
    <dgm:pt modelId="{8174BC7E-1237-460C-A73C-1A5F922C1CC1}" type="parTrans" cxnId="{C87ED392-D4E2-4C81-B346-D3B4F4B22CC2}">
      <dgm:prSet/>
      <dgm:spPr/>
      <dgm:t>
        <a:bodyPr/>
        <a:lstStyle/>
        <a:p>
          <a:endParaRPr lang="pt-BR" b="1"/>
        </a:p>
      </dgm:t>
    </dgm:pt>
    <dgm:pt modelId="{CC781470-74C9-431E-8BCB-8FF552E2A891}" type="sibTrans" cxnId="{C87ED392-D4E2-4C81-B346-D3B4F4B22CC2}">
      <dgm:prSet/>
      <dgm:spPr/>
      <dgm:t>
        <a:bodyPr/>
        <a:lstStyle/>
        <a:p>
          <a:endParaRPr lang="pt-BR" b="1"/>
        </a:p>
      </dgm:t>
    </dgm:pt>
    <dgm:pt modelId="{964D66DC-0CE7-432B-863A-BED3B3EFD04B}">
      <dgm:prSet/>
      <dgm:spPr>
        <a:solidFill>
          <a:schemeClr val="bg1">
            <a:lumMod val="5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 smtClean="0"/>
            <a:t>Gerência de Relacionamento com Participantes </a:t>
          </a:r>
          <a:endParaRPr lang="pt-BR" b="1" dirty="0"/>
        </a:p>
      </dgm:t>
    </dgm:pt>
    <dgm:pt modelId="{0AF36DEA-103A-4656-876D-957BEBC6748A}" type="parTrans" cxnId="{C11DF252-2FD9-416B-9484-3552EEA88276}">
      <dgm:prSet/>
      <dgm:spPr/>
      <dgm:t>
        <a:bodyPr/>
        <a:lstStyle/>
        <a:p>
          <a:endParaRPr lang="pt-BR" b="1"/>
        </a:p>
      </dgm:t>
    </dgm:pt>
    <dgm:pt modelId="{532AFC91-99E8-46D5-BFB5-801FFDA3DCEF}" type="sibTrans" cxnId="{C11DF252-2FD9-416B-9484-3552EEA88276}">
      <dgm:prSet/>
      <dgm:spPr/>
      <dgm:t>
        <a:bodyPr/>
        <a:lstStyle/>
        <a:p>
          <a:endParaRPr lang="pt-BR" b="1"/>
        </a:p>
      </dgm:t>
    </dgm:pt>
    <dgm:pt modelId="{FCBBDC0B-75D0-4548-93BD-E7EEEDF97362}">
      <dgm:prSet/>
      <dgm:spPr>
        <a:solidFill>
          <a:schemeClr val="bg1">
            <a:lumMod val="5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 smtClean="0"/>
            <a:t>Gerência de Planejamento e Controle de Investimentos </a:t>
          </a:r>
          <a:endParaRPr lang="pt-BR" b="1" dirty="0"/>
        </a:p>
      </dgm:t>
    </dgm:pt>
    <dgm:pt modelId="{99CA5D07-308B-4A64-AEEE-03EE8808E6AB}" type="parTrans" cxnId="{C6A47BCF-0D50-4725-98C5-CE27AD35A559}">
      <dgm:prSet/>
      <dgm:spPr/>
      <dgm:t>
        <a:bodyPr/>
        <a:lstStyle/>
        <a:p>
          <a:endParaRPr lang="pt-BR" b="1"/>
        </a:p>
      </dgm:t>
    </dgm:pt>
    <dgm:pt modelId="{D563891C-B4A9-4188-8C07-249715C5D8BF}" type="sibTrans" cxnId="{C6A47BCF-0D50-4725-98C5-CE27AD35A559}">
      <dgm:prSet/>
      <dgm:spPr/>
      <dgm:t>
        <a:bodyPr/>
        <a:lstStyle/>
        <a:p>
          <a:endParaRPr lang="pt-BR" b="1"/>
        </a:p>
      </dgm:t>
    </dgm:pt>
    <dgm:pt modelId="{65DFA94C-6F16-46AA-8913-A68993A9C400}">
      <dgm:prSet/>
      <dgm:spPr>
        <a:solidFill>
          <a:schemeClr val="bg1">
            <a:lumMod val="5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 smtClean="0"/>
            <a:t>Gerência de Análise e Operações Financeiras</a:t>
          </a:r>
          <a:endParaRPr lang="pt-BR" b="1" dirty="0"/>
        </a:p>
      </dgm:t>
    </dgm:pt>
    <dgm:pt modelId="{314EC993-A838-467D-8877-F4CB99697A6D}" type="parTrans" cxnId="{44DC4848-72BC-4DE7-A9EE-E0CF262814B7}">
      <dgm:prSet/>
      <dgm:spPr/>
      <dgm:t>
        <a:bodyPr/>
        <a:lstStyle/>
        <a:p>
          <a:endParaRPr lang="pt-BR" b="1"/>
        </a:p>
      </dgm:t>
    </dgm:pt>
    <dgm:pt modelId="{3D24656D-DAB4-4044-9254-CF171D15DA45}" type="sibTrans" cxnId="{44DC4848-72BC-4DE7-A9EE-E0CF262814B7}">
      <dgm:prSet/>
      <dgm:spPr/>
      <dgm:t>
        <a:bodyPr/>
        <a:lstStyle/>
        <a:p>
          <a:endParaRPr lang="pt-BR" b="1"/>
        </a:p>
      </dgm:t>
    </dgm:pt>
    <dgm:pt modelId="{A822F7B4-E9C6-4E78-802D-75200D38A4F1}">
      <dgm:prSet/>
      <dgm:spPr>
        <a:solidFill>
          <a:schemeClr val="bg1">
            <a:lumMod val="5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 smtClean="0"/>
            <a:t>Gerência de Administração Contabilidade e Finanças</a:t>
          </a:r>
          <a:endParaRPr lang="pt-BR" b="1" dirty="0"/>
        </a:p>
      </dgm:t>
    </dgm:pt>
    <dgm:pt modelId="{EC42295F-AC22-4B94-B38D-BE748B6662ED}" type="parTrans" cxnId="{B5AFA777-7C8E-47F9-8DEE-CF90AC24FEDC}">
      <dgm:prSet/>
      <dgm:spPr/>
      <dgm:t>
        <a:bodyPr/>
        <a:lstStyle/>
        <a:p>
          <a:endParaRPr lang="pt-BR" b="1"/>
        </a:p>
      </dgm:t>
    </dgm:pt>
    <dgm:pt modelId="{2EA49C1F-44CA-4642-86B8-D61F7CAA49F0}" type="sibTrans" cxnId="{B5AFA777-7C8E-47F9-8DEE-CF90AC24FEDC}">
      <dgm:prSet/>
      <dgm:spPr/>
      <dgm:t>
        <a:bodyPr/>
        <a:lstStyle/>
        <a:p>
          <a:endParaRPr lang="pt-BR" b="1"/>
        </a:p>
      </dgm:t>
    </dgm:pt>
    <dgm:pt modelId="{C3A88334-E61D-494D-85A9-6208EA637E70}">
      <dgm:prSet/>
      <dgm:spPr>
        <a:solidFill>
          <a:schemeClr val="bg1">
            <a:lumMod val="5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 smtClean="0"/>
            <a:t>Gerência de Tecnologia de Informação</a:t>
          </a:r>
          <a:endParaRPr lang="pt-BR" b="1" dirty="0"/>
        </a:p>
      </dgm:t>
    </dgm:pt>
    <dgm:pt modelId="{769282CD-4898-4695-A056-B4D0609B2E47}" type="parTrans" cxnId="{9DBFEFFD-4B79-4856-9C18-B708B6939F9D}">
      <dgm:prSet/>
      <dgm:spPr/>
      <dgm:t>
        <a:bodyPr/>
        <a:lstStyle/>
        <a:p>
          <a:endParaRPr lang="pt-BR" b="1"/>
        </a:p>
      </dgm:t>
    </dgm:pt>
    <dgm:pt modelId="{5E42B2D6-87EB-46CF-9DF5-6E6F91A8BE3E}" type="sibTrans" cxnId="{9DBFEFFD-4B79-4856-9C18-B708B6939F9D}">
      <dgm:prSet/>
      <dgm:spPr/>
      <dgm:t>
        <a:bodyPr/>
        <a:lstStyle/>
        <a:p>
          <a:endParaRPr lang="pt-BR" b="1"/>
        </a:p>
      </dgm:t>
    </dgm:pt>
    <dgm:pt modelId="{F30903B9-20D5-42B7-BCF2-1DBB7811BB61}">
      <dgm:prSet/>
      <dgm:spPr>
        <a:solidFill>
          <a:schemeClr val="bg1">
            <a:lumMod val="5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 smtClean="0"/>
            <a:t>Gerência de Gestão de Pessoas</a:t>
          </a:r>
          <a:endParaRPr lang="pt-BR" b="1" dirty="0"/>
        </a:p>
      </dgm:t>
    </dgm:pt>
    <dgm:pt modelId="{AC6B7AE1-C4F8-4985-8D9B-64021A0EDF5B}" type="parTrans" cxnId="{8EDA67E5-D38C-4BF8-8D36-2C67B948591A}">
      <dgm:prSet/>
      <dgm:spPr/>
      <dgm:t>
        <a:bodyPr/>
        <a:lstStyle/>
        <a:p>
          <a:endParaRPr lang="pt-BR" b="1"/>
        </a:p>
      </dgm:t>
    </dgm:pt>
    <dgm:pt modelId="{061E3985-8157-4319-8FB3-AE861A1671A4}" type="sibTrans" cxnId="{8EDA67E5-D38C-4BF8-8D36-2C67B948591A}">
      <dgm:prSet/>
      <dgm:spPr/>
      <dgm:t>
        <a:bodyPr/>
        <a:lstStyle/>
        <a:p>
          <a:endParaRPr lang="pt-BR" b="1"/>
        </a:p>
      </dgm:t>
    </dgm:pt>
    <dgm:pt modelId="{224A4BC2-2EEF-4B3B-8219-80B3C37438A6}" type="asst">
      <dgm:prSet custT="1"/>
      <dgm:spPr>
        <a:solidFill>
          <a:schemeClr val="tx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600" b="1" dirty="0" smtClean="0"/>
            <a:t>Conselho  Deliberativo</a:t>
          </a:r>
          <a:endParaRPr lang="pt-BR" sz="1600" b="1" dirty="0"/>
        </a:p>
      </dgm:t>
    </dgm:pt>
    <dgm:pt modelId="{248C319E-4F24-4CF9-A65C-EAEDADB2975A}" type="parTrans" cxnId="{9583FB1B-FCFD-48BF-93D0-07239F57421A}">
      <dgm:prSet/>
      <dgm:spPr/>
      <dgm:t>
        <a:bodyPr/>
        <a:lstStyle/>
        <a:p>
          <a:endParaRPr lang="pt-BR" b="1"/>
        </a:p>
      </dgm:t>
    </dgm:pt>
    <dgm:pt modelId="{740EF810-E381-45AC-889A-C930B8A0AC1D}" type="sibTrans" cxnId="{9583FB1B-FCFD-48BF-93D0-07239F57421A}">
      <dgm:prSet/>
      <dgm:spPr/>
      <dgm:t>
        <a:bodyPr/>
        <a:lstStyle/>
        <a:p>
          <a:endParaRPr lang="pt-BR" b="1"/>
        </a:p>
      </dgm:t>
    </dgm:pt>
    <dgm:pt modelId="{659EA1CF-7869-4B5F-9115-51264957496F}" type="asst">
      <dgm:prSet custT="1"/>
      <dgm:spPr>
        <a:solidFill>
          <a:schemeClr val="tx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600" b="1" dirty="0" smtClean="0"/>
            <a:t>Conselho Fiscal</a:t>
          </a:r>
          <a:endParaRPr lang="pt-BR" sz="1600" b="1" dirty="0"/>
        </a:p>
      </dgm:t>
    </dgm:pt>
    <dgm:pt modelId="{FC39D39C-536E-4B2B-81C0-A0A954A2B550}" type="parTrans" cxnId="{C051E5AF-7F24-4437-9770-9DF9C541065A}">
      <dgm:prSet/>
      <dgm:spPr/>
      <dgm:t>
        <a:bodyPr/>
        <a:lstStyle/>
        <a:p>
          <a:endParaRPr lang="pt-BR" b="1"/>
        </a:p>
      </dgm:t>
    </dgm:pt>
    <dgm:pt modelId="{1B97FE51-1998-4B96-B6A1-F274E4FF6E4C}" type="sibTrans" cxnId="{C051E5AF-7F24-4437-9770-9DF9C541065A}">
      <dgm:prSet/>
      <dgm:spPr/>
      <dgm:t>
        <a:bodyPr/>
        <a:lstStyle/>
        <a:p>
          <a:endParaRPr lang="pt-BR" b="1"/>
        </a:p>
      </dgm:t>
    </dgm:pt>
    <dgm:pt modelId="{97B46080-102A-4F97-ADCA-A0610C1912B5}">
      <dgm:prSet custT="1"/>
      <dgm:spPr>
        <a:solidFill>
          <a:schemeClr val="accent5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2400" b="1" dirty="0" smtClean="0"/>
            <a:t>SCPREV</a:t>
          </a:r>
          <a:endParaRPr lang="pt-BR" sz="2400" b="1" dirty="0"/>
        </a:p>
      </dgm:t>
    </dgm:pt>
    <dgm:pt modelId="{85870CD4-1246-4A45-903D-58F95496BDE0}" type="sibTrans" cxnId="{87DCFF2D-CB6B-48E8-BFD8-A000E6C07AD3}">
      <dgm:prSet/>
      <dgm:spPr/>
      <dgm:t>
        <a:bodyPr/>
        <a:lstStyle/>
        <a:p>
          <a:endParaRPr lang="pt-BR" b="1"/>
        </a:p>
      </dgm:t>
    </dgm:pt>
    <dgm:pt modelId="{42E9589B-EBA2-4A1F-B0E2-838D18BB77D7}" type="parTrans" cxnId="{87DCFF2D-CB6B-48E8-BFD8-A000E6C07AD3}">
      <dgm:prSet/>
      <dgm:spPr/>
      <dgm:t>
        <a:bodyPr/>
        <a:lstStyle/>
        <a:p>
          <a:endParaRPr lang="pt-BR" b="1"/>
        </a:p>
      </dgm:t>
    </dgm:pt>
    <dgm:pt modelId="{2A49A4D8-EAC6-457D-9E6B-1A68BC60C79C}" type="pres">
      <dgm:prSet presAssocID="{0C5C788E-839E-426D-878E-7F69490BFF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A04F58A2-DEFD-4B57-9DD7-DC84592F7072}" type="pres">
      <dgm:prSet presAssocID="{97B46080-102A-4F97-ADCA-A0610C1912B5}" presName="hierRoot1" presStyleCnt="0">
        <dgm:presLayoutVars>
          <dgm:hierBranch val="init"/>
        </dgm:presLayoutVars>
      </dgm:prSet>
      <dgm:spPr/>
    </dgm:pt>
    <dgm:pt modelId="{BFDAC512-9F39-4638-9C73-DC6708E2D72D}" type="pres">
      <dgm:prSet presAssocID="{97B46080-102A-4F97-ADCA-A0610C1912B5}" presName="rootComposite1" presStyleCnt="0"/>
      <dgm:spPr/>
    </dgm:pt>
    <dgm:pt modelId="{10E741D1-842A-451B-95C7-944181F20D2C}" type="pres">
      <dgm:prSet presAssocID="{97B46080-102A-4F97-ADCA-A0610C1912B5}" presName="rootText1" presStyleLbl="node0" presStyleIdx="0" presStyleCnt="1" custScaleX="225415" custLinFactNeighborX="3925" custLinFactNeighborY="-5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693558B-C69D-4D51-8A39-D66FF937A73B}" type="pres">
      <dgm:prSet presAssocID="{97B46080-102A-4F97-ADCA-A0610C1912B5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D1B84E5-2F89-4A0E-973A-8BEFAD883EBC}" type="pres">
      <dgm:prSet presAssocID="{97B46080-102A-4F97-ADCA-A0610C1912B5}" presName="hierChild2" presStyleCnt="0"/>
      <dgm:spPr/>
    </dgm:pt>
    <dgm:pt modelId="{AB610DC7-5793-4D0C-9493-682A8360F8B2}" type="pres">
      <dgm:prSet presAssocID="{E88923E4-055C-4DB0-8B96-251C00F48AAC}" presName="Name37" presStyleLbl="parChTrans1D2" presStyleIdx="0" presStyleCnt="3"/>
      <dgm:spPr/>
      <dgm:t>
        <a:bodyPr/>
        <a:lstStyle/>
        <a:p>
          <a:endParaRPr lang="pt-BR"/>
        </a:p>
      </dgm:t>
    </dgm:pt>
    <dgm:pt modelId="{3D59C817-DB54-4A41-BCC9-BA68B9A43D0D}" type="pres">
      <dgm:prSet presAssocID="{C1D11B00-E9E9-480E-94A5-B7177365246C}" presName="hierRoot2" presStyleCnt="0">
        <dgm:presLayoutVars>
          <dgm:hierBranch val="init"/>
        </dgm:presLayoutVars>
      </dgm:prSet>
      <dgm:spPr/>
    </dgm:pt>
    <dgm:pt modelId="{571A3411-26D9-4961-BAC8-97C0A87F666E}" type="pres">
      <dgm:prSet presAssocID="{C1D11B00-E9E9-480E-94A5-B7177365246C}" presName="rootComposite" presStyleCnt="0"/>
      <dgm:spPr/>
    </dgm:pt>
    <dgm:pt modelId="{751C2E17-1489-477E-8972-C28C3D72E45A}" type="pres">
      <dgm:prSet presAssocID="{C1D11B00-E9E9-480E-94A5-B7177365246C}" presName="rootText" presStyleLbl="node2" presStyleIdx="0" presStyleCnt="1" custScaleX="178654" custLinFactNeighborX="2080" custLinFactNeighborY="3981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78A500E-0ED6-4A86-BEFD-12F7D4404905}" type="pres">
      <dgm:prSet presAssocID="{C1D11B00-E9E9-480E-94A5-B7177365246C}" presName="rootConnector" presStyleLbl="node2" presStyleIdx="0" presStyleCnt="1"/>
      <dgm:spPr/>
      <dgm:t>
        <a:bodyPr/>
        <a:lstStyle/>
        <a:p>
          <a:endParaRPr lang="pt-BR"/>
        </a:p>
      </dgm:t>
    </dgm:pt>
    <dgm:pt modelId="{A985B1F2-4194-4827-A3E8-D8275D2EB9CC}" type="pres">
      <dgm:prSet presAssocID="{C1D11B00-E9E9-480E-94A5-B7177365246C}" presName="hierChild4" presStyleCnt="0"/>
      <dgm:spPr/>
    </dgm:pt>
    <dgm:pt modelId="{803B26F4-8DFD-46FE-8AD3-D5C2A4AAADE8}" type="pres">
      <dgm:prSet presAssocID="{51803BC4-B4D0-4945-881C-0E24FC0BF800}" presName="Name37" presStyleLbl="parChTrans1D3" presStyleIdx="0" presStyleCnt="4"/>
      <dgm:spPr/>
      <dgm:t>
        <a:bodyPr/>
        <a:lstStyle/>
        <a:p>
          <a:endParaRPr lang="pt-BR"/>
        </a:p>
      </dgm:t>
    </dgm:pt>
    <dgm:pt modelId="{F88F2ED5-3F07-4580-9FFE-D501FD55C51F}" type="pres">
      <dgm:prSet presAssocID="{5B2C29B7-7680-494B-B93F-4822A68F2BE5}" presName="hierRoot2" presStyleCnt="0">
        <dgm:presLayoutVars>
          <dgm:hierBranch val="init"/>
        </dgm:presLayoutVars>
      </dgm:prSet>
      <dgm:spPr/>
    </dgm:pt>
    <dgm:pt modelId="{57E67404-1EB1-48D0-A2AD-414A24385B07}" type="pres">
      <dgm:prSet presAssocID="{5B2C29B7-7680-494B-B93F-4822A68F2BE5}" presName="rootComposite" presStyleCnt="0"/>
      <dgm:spPr/>
    </dgm:pt>
    <dgm:pt modelId="{47D0121A-9B91-4C79-977B-A8E1A5BEBBE0}" type="pres">
      <dgm:prSet presAssocID="{5B2C29B7-7680-494B-B93F-4822A68F2BE5}" presName="rootText" presStyleLbl="node3" presStyleIdx="0" presStyleCnt="3" custScaleX="141173" custLinFactNeighborX="-37283" custLinFactNeighborY="-856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CF91FC0-0C2C-45B0-9384-9DC0CCE6ADA1}" type="pres">
      <dgm:prSet presAssocID="{5B2C29B7-7680-494B-B93F-4822A68F2BE5}" presName="rootConnector" presStyleLbl="node3" presStyleIdx="0" presStyleCnt="3"/>
      <dgm:spPr/>
      <dgm:t>
        <a:bodyPr/>
        <a:lstStyle/>
        <a:p>
          <a:endParaRPr lang="pt-BR"/>
        </a:p>
      </dgm:t>
    </dgm:pt>
    <dgm:pt modelId="{CD5B3CF2-9D58-443A-868C-AE2DD2EB2A57}" type="pres">
      <dgm:prSet presAssocID="{5B2C29B7-7680-494B-B93F-4822A68F2BE5}" presName="hierChild4" presStyleCnt="0"/>
      <dgm:spPr/>
    </dgm:pt>
    <dgm:pt modelId="{988B6C51-4849-4B68-8312-CDD624FAE726}" type="pres">
      <dgm:prSet presAssocID="{BA8CC6DD-169B-48EB-9EA9-FAD656D73D51}" presName="Name37" presStyleLbl="parChTrans1D4" presStyleIdx="0" presStyleCnt="8"/>
      <dgm:spPr/>
      <dgm:t>
        <a:bodyPr/>
        <a:lstStyle/>
        <a:p>
          <a:endParaRPr lang="pt-BR"/>
        </a:p>
      </dgm:t>
    </dgm:pt>
    <dgm:pt modelId="{8603FA23-EBDB-45A4-B747-7A76B01FE1DC}" type="pres">
      <dgm:prSet presAssocID="{6D8EABE3-DAFE-408B-97D7-BC5D6E89967B}" presName="hierRoot2" presStyleCnt="0">
        <dgm:presLayoutVars>
          <dgm:hierBranch val="init"/>
        </dgm:presLayoutVars>
      </dgm:prSet>
      <dgm:spPr/>
    </dgm:pt>
    <dgm:pt modelId="{691AD1C0-BEA4-4FF5-8724-C0E7FAFD509E}" type="pres">
      <dgm:prSet presAssocID="{6D8EABE3-DAFE-408B-97D7-BC5D6E89967B}" presName="rootComposite" presStyleCnt="0"/>
      <dgm:spPr/>
    </dgm:pt>
    <dgm:pt modelId="{26A5E610-D485-4667-AFEC-B5466E7C2F98}" type="pres">
      <dgm:prSet presAssocID="{6D8EABE3-DAFE-408B-97D7-BC5D6E89967B}" presName="rootText" presStyleLbl="node4" presStyleIdx="0" presStyleCnt="8" custLinFactNeighborX="-22830" custLinFactNeighborY="-132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F72C718-0A94-44B7-A6B9-0B7EDB512651}" type="pres">
      <dgm:prSet presAssocID="{6D8EABE3-DAFE-408B-97D7-BC5D6E89967B}" presName="rootConnector" presStyleLbl="node4" presStyleIdx="0" presStyleCnt="8"/>
      <dgm:spPr/>
      <dgm:t>
        <a:bodyPr/>
        <a:lstStyle/>
        <a:p>
          <a:endParaRPr lang="pt-BR"/>
        </a:p>
      </dgm:t>
    </dgm:pt>
    <dgm:pt modelId="{B4C8171A-64ED-4BEC-9F13-2781EE50F0A1}" type="pres">
      <dgm:prSet presAssocID="{6D8EABE3-DAFE-408B-97D7-BC5D6E89967B}" presName="hierChild4" presStyleCnt="0"/>
      <dgm:spPr/>
    </dgm:pt>
    <dgm:pt modelId="{83370BAB-5B1A-43FD-AA44-E430F2196741}" type="pres">
      <dgm:prSet presAssocID="{6D8EABE3-DAFE-408B-97D7-BC5D6E89967B}" presName="hierChild5" presStyleCnt="0"/>
      <dgm:spPr/>
    </dgm:pt>
    <dgm:pt modelId="{995F5EAF-3788-4B31-B279-B58A3A9682A3}" type="pres">
      <dgm:prSet presAssocID="{8174BC7E-1237-460C-A73C-1A5F922C1CC1}" presName="Name37" presStyleLbl="parChTrans1D4" presStyleIdx="1" presStyleCnt="8"/>
      <dgm:spPr/>
      <dgm:t>
        <a:bodyPr/>
        <a:lstStyle/>
        <a:p>
          <a:endParaRPr lang="pt-BR"/>
        </a:p>
      </dgm:t>
    </dgm:pt>
    <dgm:pt modelId="{FC45A680-BF01-4445-9DD5-D385F6FA31FA}" type="pres">
      <dgm:prSet presAssocID="{E699E123-D22D-43C3-A08E-2E67058FE6F5}" presName="hierRoot2" presStyleCnt="0">
        <dgm:presLayoutVars>
          <dgm:hierBranch val="init"/>
        </dgm:presLayoutVars>
      </dgm:prSet>
      <dgm:spPr/>
    </dgm:pt>
    <dgm:pt modelId="{5AE6F581-87F6-4C2F-B10C-317FEDC3DA51}" type="pres">
      <dgm:prSet presAssocID="{E699E123-D22D-43C3-A08E-2E67058FE6F5}" presName="rootComposite" presStyleCnt="0"/>
      <dgm:spPr/>
    </dgm:pt>
    <dgm:pt modelId="{8EC63805-EC0F-4776-9FC9-BD81FA3C79F7}" type="pres">
      <dgm:prSet presAssocID="{E699E123-D22D-43C3-A08E-2E67058FE6F5}" presName="rootText" presStyleLbl="node4" presStyleIdx="1" presStyleCnt="8" custLinFactNeighborX="-22830" custLinFactNeighborY="-651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5819754-0395-4DF4-BE7D-BF494027308E}" type="pres">
      <dgm:prSet presAssocID="{E699E123-D22D-43C3-A08E-2E67058FE6F5}" presName="rootConnector" presStyleLbl="node4" presStyleIdx="1" presStyleCnt="8"/>
      <dgm:spPr/>
      <dgm:t>
        <a:bodyPr/>
        <a:lstStyle/>
        <a:p>
          <a:endParaRPr lang="pt-BR"/>
        </a:p>
      </dgm:t>
    </dgm:pt>
    <dgm:pt modelId="{A706016E-A95D-4089-A326-CECF6A067E31}" type="pres">
      <dgm:prSet presAssocID="{E699E123-D22D-43C3-A08E-2E67058FE6F5}" presName="hierChild4" presStyleCnt="0"/>
      <dgm:spPr/>
    </dgm:pt>
    <dgm:pt modelId="{186B1B8C-6D5B-4A35-91BC-364218AFAFAF}" type="pres">
      <dgm:prSet presAssocID="{E699E123-D22D-43C3-A08E-2E67058FE6F5}" presName="hierChild5" presStyleCnt="0"/>
      <dgm:spPr/>
    </dgm:pt>
    <dgm:pt modelId="{B96ECCCD-009C-42CC-99BC-486473CD040A}" type="pres">
      <dgm:prSet presAssocID="{0AF36DEA-103A-4656-876D-957BEBC6748A}" presName="Name37" presStyleLbl="parChTrans1D4" presStyleIdx="2" presStyleCnt="8"/>
      <dgm:spPr/>
      <dgm:t>
        <a:bodyPr/>
        <a:lstStyle/>
        <a:p>
          <a:endParaRPr lang="pt-BR"/>
        </a:p>
      </dgm:t>
    </dgm:pt>
    <dgm:pt modelId="{1231CF14-6E98-4D44-8138-DD5497974850}" type="pres">
      <dgm:prSet presAssocID="{964D66DC-0CE7-432B-863A-BED3B3EFD04B}" presName="hierRoot2" presStyleCnt="0">
        <dgm:presLayoutVars>
          <dgm:hierBranch val="init"/>
        </dgm:presLayoutVars>
      </dgm:prSet>
      <dgm:spPr/>
    </dgm:pt>
    <dgm:pt modelId="{EE7E4ADA-DBEB-488C-80BB-892391FBC770}" type="pres">
      <dgm:prSet presAssocID="{964D66DC-0CE7-432B-863A-BED3B3EFD04B}" presName="rootComposite" presStyleCnt="0"/>
      <dgm:spPr/>
    </dgm:pt>
    <dgm:pt modelId="{03144465-50F5-48BE-B298-A2580765171C}" type="pres">
      <dgm:prSet presAssocID="{964D66DC-0CE7-432B-863A-BED3B3EFD04B}" presName="rootText" presStyleLbl="node4" presStyleIdx="2" presStyleCnt="8" custLinFactNeighborX="-22830" custLinFactNeighborY="-1171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3DFC10F-8E86-4CCB-AD1B-944F747B210D}" type="pres">
      <dgm:prSet presAssocID="{964D66DC-0CE7-432B-863A-BED3B3EFD04B}" presName="rootConnector" presStyleLbl="node4" presStyleIdx="2" presStyleCnt="8"/>
      <dgm:spPr/>
      <dgm:t>
        <a:bodyPr/>
        <a:lstStyle/>
        <a:p>
          <a:endParaRPr lang="pt-BR"/>
        </a:p>
      </dgm:t>
    </dgm:pt>
    <dgm:pt modelId="{54C46077-3763-45D2-A504-AF2E83CF69F1}" type="pres">
      <dgm:prSet presAssocID="{964D66DC-0CE7-432B-863A-BED3B3EFD04B}" presName="hierChild4" presStyleCnt="0"/>
      <dgm:spPr/>
    </dgm:pt>
    <dgm:pt modelId="{A1B36EF1-F6F0-461C-9949-2509AADE670F}" type="pres">
      <dgm:prSet presAssocID="{964D66DC-0CE7-432B-863A-BED3B3EFD04B}" presName="hierChild5" presStyleCnt="0"/>
      <dgm:spPr/>
    </dgm:pt>
    <dgm:pt modelId="{C68FC1C5-DC3F-43F8-BD31-79EA9148F243}" type="pres">
      <dgm:prSet presAssocID="{5B2C29B7-7680-494B-B93F-4822A68F2BE5}" presName="hierChild5" presStyleCnt="0"/>
      <dgm:spPr/>
    </dgm:pt>
    <dgm:pt modelId="{8DACAFAB-CDD8-45EA-9A8A-81E6999278C0}" type="pres">
      <dgm:prSet presAssocID="{535EF7B3-35B8-4275-B8FB-C50DFBDA0054}" presName="Name37" presStyleLbl="parChTrans1D3" presStyleIdx="1" presStyleCnt="4"/>
      <dgm:spPr/>
      <dgm:t>
        <a:bodyPr/>
        <a:lstStyle/>
        <a:p>
          <a:endParaRPr lang="pt-BR"/>
        </a:p>
      </dgm:t>
    </dgm:pt>
    <dgm:pt modelId="{94D37282-A933-43C5-AEEC-7C3FAE48ABB8}" type="pres">
      <dgm:prSet presAssocID="{5CCDDAAD-8640-43F9-961E-2D76F208100B}" presName="hierRoot2" presStyleCnt="0">
        <dgm:presLayoutVars>
          <dgm:hierBranch val="init"/>
        </dgm:presLayoutVars>
      </dgm:prSet>
      <dgm:spPr/>
    </dgm:pt>
    <dgm:pt modelId="{38F47512-6794-4330-8D48-4F9BB3E81BE8}" type="pres">
      <dgm:prSet presAssocID="{5CCDDAAD-8640-43F9-961E-2D76F208100B}" presName="rootComposite" presStyleCnt="0"/>
      <dgm:spPr/>
    </dgm:pt>
    <dgm:pt modelId="{87F70A5C-E609-41BB-A8B7-CA57F2E7C7CA}" type="pres">
      <dgm:prSet presAssocID="{5CCDDAAD-8640-43F9-961E-2D76F208100B}" presName="rootText" presStyleLbl="node3" presStyleIdx="1" presStyleCnt="3" custScaleX="144313" custLinFactNeighborX="4368" custLinFactNeighborY="-73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36F5544-F8CE-40CE-842B-710811B6A8B6}" type="pres">
      <dgm:prSet presAssocID="{5CCDDAAD-8640-43F9-961E-2D76F208100B}" presName="rootConnector" presStyleLbl="node3" presStyleIdx="1" presStyleCnt="3"/>
      <dgm:spPr/>
      <dgm:t>
        <a:bodyPr/>
        <a:lstStyle/>
        <a:p>
          <a:endParaRPr lang="pt-BR"/>
        </a:p>
      </dgm:t>
    </dgm:pt>
    <dgm:pt modelId="{0429EC14-1D6D-43E5-861B-DEA0301A0FAC}" type="pres">
      <dgm:prSet presAssocID="{5CCDDAAD-8640-43F9-961E-2D76F208100B}" presName="hierChild4" presStyleCnt="0"/>
      <dgm:spPr/>
    </dgm:pt>
    <dgm:pt modelId="{A58AB097-297F-4369-8A3F-805EEE7E2330}" type="pres">
      <dgm:prSet presAssocID="{99CA5D07-308B-4A64-AEEE-03EE8808E6AB}" presName="Name37" presStyleLbl="parChTrans1D4" presStyleIdx="3" presStyleCnt="8"/>
      <dgm:spPr/>
      <dgm:t>
        <a:bodyPr/>
        <a:lstStyle/>
        <a:p>
          <a:endParaRPr lang="pt-BR"/>
        </a:p>
      </dgm:t>
    </dgm:pt>
    <dgm:pt modelId="{CC634FA9-F64E-4B55-8EED-DE3BD5C9A15E}" type="pres">
      <dgm:prSet presAssocID="{FCBBDC0B-75D0-4548-93BD-E7EEEDF97362}" presName="hierRoot2" presStyleCnt="0">
        <dgm:presLayoutVars>
          <dgm:hierBranch val="init"/>
        </dgm:presLayoutVars>
      </dgm:prSet>
      <dgm:spPr/>
    </dgm:pt>
    <dgm:pt modelId="{1D8B4C1A-9AB4-4ABB-958E-38E2094B0AEA}" type="pres">
      <dgm:prSet presAssocID="{FCBBDC0B-75D0-4548-93BD-E7EEEDF97362}" presName="rootComposite" presStyleCnt="0"/>
      <dgm:spPr/>
    </dgm:pt>
    <dgm:pt modelId="{A697D91F-A7C2-43E5-A798-124DF9C2602C}" type="pres">
      <dgm:prSet presAssocID="{FCBBDC0B-75D0-4548-93BD-E7EEEDF97362}" presName="rootText" presStyleLbl="node4" presStyleIdx="3" presStyleCnt="8" custScaleX="128159" custLinFactNeighborX="-11028" custLinFactNeighborY="-132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281A70D-D6C8-4C73-9C96-1B8147DB3558}" type="pres">
      <dgm:prSet presAssocID="{FCBBDC0B-75D0-4548-93BD-E7EEEDF97362}" presName="rootConnector" presStyleLbl="node4" presStyleIdx="3" presStyleCnt="8"/>
      <dgm:spPr/>
      <dgm:t>
        <a:bodyPr/>
        <a:lstStyle/>
        <a:p>
          <a:endParaRPr lang="pt-BR"/>
        </a:p>
      </dgm:t>
    </dgm:pt>
    <dgm:pt modelId="{718DECC6-A7F2-4FA9-B319-5943417CD6B5}" type="pres">
      <dgm:prSet presAssocID="{FCBBDC0B-75D0-4548-93BD-E7EEEDF97362}" presName="hierChild4" presStyleCnt="0"/>
      <dgm:spPr/>
    </dgm:pt>
    <dgm:pt modelId="{CB093208-C244-4DD5-ACFE-DCFE614BD06D}" type="pres">
      <dgm:prSet presAssocID="{FCBBDC0B-75D0-4548-93BD-E7EEEDF97362}" presName="hierChild5" presStyleCnt="0"/>
      <dgm:spPr/>
    </dgm:pt>
    <dgm:pt modelId="{6170E527-96D4-4477-AD39-FB029D5A9F2E}" type="pres">
      <dgm:prSet presAssocID="{314EC993-A838-467D-8877-F4CB99697A6D}" presName="Name37" presStyleLbl="parChTrans1D4" presStyleIdx="4" presStyleCnt="8"/>
      <dgm:spPr/>
      <dgm:t>
        <a:bodyPr/>
        <a:lstStyle/>
        <a:p>
          <a:endParaRPr lang="pt-BR"/>
        </a:p>
      </dgm:t>
    </dgm:pt>
    <dgm:pt modelId="{682B29A4-F130-41F0-85EA-A93903117BDC}" type="pres">
      <dgm:prSet presAssocID="{65DFA94C-6F16-46AA-8913-A68993A9C400}" presName="hierRoot2" presStyleCnt="0">
        <dgm:presLayoutVars>
          <dgm:hierBranch val="init"/>
        </dgm:presLayoutVars>
      </dgm:prSet>
      <dgm:spPr/>
    </dgm:pt>
    <dgm:pt modelId="{D126664C-DBFB-4291-836A-0AFF73DF4B8B}" type="pres">
      <dgm:prSet presAssocID="{65DFA94C-6F16-46AA-8913-A68993A9C400}" presName="rootComposite" presStyleCnt="0"/>
      <dgm:spPr/>
    </dgm:pt>
    <dgm:pt modelId="{02383081-BF06-4E02-9D73-5170BF54A8F1}" type="pres">
      <dgm:prSet presAssocID="{65DFA94C-6F16-46AA-8913-A68993A9C400}" presName="rootText" presStyleLbl="node4" presStyleIdx="4" presStyleCnt="8" custScaleX="132457" custLinFactNeighborX="-11028" custLinFactNeighborY="-651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763A846-97EF-4606-BBC9-54CAA595E0D0}" type="pres">
      <dgm:prSet presAssocID="{65DFA94C-6F16-46AA-8913-A68993A9C400}" presName="rootConnector" presStyleLbl="node4" presStyleIdx="4" presStyleCnt="8"/>
      <dgm:spPr/>
      <dgm:t>
        <a:bodyPr/>
        <a:lstStyle/>
        <a:p>
          <a:endParaRPr lang="pt-BR"/>
        </a:p>
      </dgm:t>
    </dgm:pt>
    <dgm:pt modelId="{714B28D1-7A0F-45CD-A8C4-7108588BB9A0}" type="pres">
      <dgm:prSet presAssocID="{65DFA94C-6F16-46AA-8913-A68993A9C400}" presName="hierChild4" presStyleCnt="0"/>
      <dgm:spPr/>
    </dgm:pt>
    <dgm:pt modelId="{E12E51B7-3737-4895-A916-31607008942D}" type="pres">
      <dgm:prSet presAssocID="{65DFA94C-6F16-46AA-8913-A68993A9C400}" presName="hierChild5" presStyleCnt="0"/>
      <dgm:spPr/>
    </dgm:pt>
    <dgm:pt modelId="{B9FA890D-3368-4A3E-9737-AFAFC8692AEC}" type="pres">
      <dgm:prSet presAssocID="{5CCDDAAD-8640-43F9-961E-2D76F208100B}" presName="hierChild5" presStyleCnt="0"/>
      <dgm:spPr/>
    </dgm:pt>
    <dgm:pt modelId="{6895E338-66DD-4FBF-A557-188910D75514}" type="pres">
      <dgm:prSet presAssocID="{EDFAF0D9-1FC9-4880-BF29-91133CEDA73F}" presName="Name37" presStyleLbl="parChTrans1D3" presStyleIdx="2" presStyleCnt="4"/>
      <dgm:spPr/>
      <dgm:t>
        <a:bodyPr/>
        <a:lstStyle/>
        <a:p>
          <a:endParaRPr lang="pt-BR"/>
        </a:p>
      </dgm:t>
    </dgm:pt>
    <dgm:pt modelId="{3A8AA6DE-5DA5-420F-B08B-D5A07CBC14B5}" type="pres">
      <dgm:prSet presAssocID="{41765B83-95B4-4740-8BA3-36EFE0C8B858}" presName="hierRoot2" presStyleCnt="0">
        <dgm:presLayoutVars>
          <dgm:hierBranch val="init"/>
        </dgm:presLayoutVars>
      </dgm:prSet>
      <dgm:spPr/>
    </dgm:pt>
    <dgm:pt modelId="{BD381239-3DFD-42EA-A903-D2FEB0C75EEC}" type="pres">
      <dgm:prSet presAssocID="{41765B83-95B4-4740-8BA3-36EFE0C8B858}" presName="rootComposite" presStyleCnt="0"/>
      <dgm:spPr/>
    </dgm:pt>
    <dgm:pt modelId="{3A1A5352-7C1E-483A-8574-649D3091CCAD}" type="pres">
      <dgm:prSet presAssocID="{41765B83-95B4-4740-8BA3-36EFE0C8B858}" presName="rootText" presStyleLbl="node3" presStyleIdx="2" presStyleCnt="3" custScaleX="145517" custLinFactNeighborX="26005" custLinFactNeighborY="-856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7F5A929-CA1F-491C-98C9-F5D4C3F313D3}" type="pres">
      <dgm:prSet presAssocID="{41765B83-95B4-4740-8BA3-36EFE0C8B858}" presName="rootConnector" presStyleLbl="node3" presStyleIdx="2" presStyleCnt="3"/>
      <dgm:spPr/>
      <dgm:t>
        <a:bodyPr/>
        <a:lstStyle/>
        <a:p>
          <a:endParaRPr lang="pt-BR"/>
        </a:p>
      </dgm:t>
    </dgm:pt>
    <dgm:pt modelId="{9A2A4007-FA68-4794-B53C-9C518223C20A}" type="pres">
      <dgm:prSet presAssocID="{41765B83-95B4-4740-8BA3-36EFE0C8B858}" presName="hierChild4" presStyleCnt="0"/>
      <dgm:spPr/>
    </dgm:pt>
    <dgm:pt modelId="{0F5A0BF5-D936-43A5-BF34-7E5F1D225243}" type="pres">
      <dgm:prSet presAssocID="{EC42295F-AC22-4B94-B38D-BE748B6662ED}" presName="Name37" presStyleLbl="parChTrans1D4" presStyleIdx="5" presStyleCnt="8"/>
      <dgm:spPr/>
      <dgm:t>
        <a:bodyPr/>
        <a:lstStyle/>
        <a:p>
          <a:endParaRPr lang="pt-BR"/>
        </a:p>
      </dgm:t>
    </dgm:pt>
    <dgm:pt modelId="{DAA61D1C-9F05-4F45-B6C9-BA8682DC3FCA}" type="pres">
      <dgm:prSet presAssocID="{A822F7B4-E9C6-4E78-802D-75200D38A4F1}" presName="hierRoot2" presStyleCnt="0">
        <dgm:presLayoutVars>
          <dgm:hierBranch val="init"/>
        </dgm:presLayoutVars>
      </dgm:prSet>
      <dgm:spPr/>
    </dgm:pt>
    <dgm:pt modelId="{6F689598-BF1F-4C02-8E53-CB13103698A5}" type="pres">
      <dgm:prSet presAssocID="{A822F7B4-E9C6-4E78-802D-75200D38A4F1}" presName="rootComposite" presStyleCnt="0"/>
      <dgm:spPr/>
    </dgm:pt>
    <dgm:pt modelId="{DEE61503-91FD-4A8C-8BA7-66DE4CF2C4C1}" type="pres">
      <dgm:prSet presAssocID="{A822F7B4-E9C6-4E78-802D-75200D38A4F1}" presName="rootText" presStyleLbl="node4" presStyleIdx="5" presStyleCnt="8" custScaleX="129171" custLinFactNeighborX="21788" custLinFactNeighborY="-132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93AC8A4-FBA8-47BF-B55E-70BAD14B5AE1}" type="pres">
      <dgm:prSet presAssocID="{A822F7B4-E9C6-4E78-802D-75200D38A4F1}" presName="rootConnector" presStyleLbl="node4" presStyleIdx="5" presStyleCnt="8"/>
      <dgm:spPr/>
      <dgm:t>
        <a:bodyPr/>
        <a:lstStyle/>
        <a:p>
          <a:endParaRPr lang="pt-BR"/>
        </a:p>
      </dgm:t>
    </dgm:pt>
    <dgm:pt modelId="{3007C29F-CFF5-4EE7-8D65-A0C901167512}" type="pres">
      <dgm:prSet presAssocID="{A822F7B4-E9C6-4E78-802D-75200D38A4F1}" presName="hierChild4" presStyleCnt="0"/>
      <dgm:spPr/>
    </dgm:pt>
    <dgm:pt modelId="{CDC32844-9520-44AF-A3F1-B6751DA2DFCF}" type="pres">
      <dgm:prSet presAssocID="{A822F7B4-E9C6-4E78-802D-75200D38A4F1}" presName="hierChild5" presStyleCnt="0"/>
      <dgm:spPr/>
    </dgm:pt>
    <dgm:pt modelId="{9B14C65B-44D8-41D4-A37A-AA5DB044B14E}" type="pres">
      <dgm:prSet presAssocID="{769282CD-4898-4695-A056-B4D0609B2E47}" presName="Name37" presStyleLbl="parChTrans1D4" presStyleIdx="6" presStyleCnt="8"/>
      <dgm:spPr/>
      <dgm:t>
        <a:bodyPr/>
        <a:lstStyle/>
        <a:p>
          <a:endParaRPr lang="pt-BR"/>
        </a:p>
      </dgm:t>
    </dgm:pt>
    <dgm:pt modelId="{FFECCE90-7D6D-4952-B6D7-05E09FE27C83}" type="pres">
      <dgm:prSet presAssocID="{C3A88334-E61D-494D-85A9-6208EA637E70}" presName="hierRoot2" presStyleCnt="0">
        <dgm:presLayoutVars>
          <dgm:hierBranch val="init"/>
        </dgm:presLayoutVars>
      </dgm:prSet>
      <dgm:spPr/>
    </dgm:pt>
    <dgm:pt modelId="{04AA10DA-4D0D-4E61-978B-C027F5B3CC5F}" type="pres">
      <dgm:prSet presAssocID="{C3A88334-E61D-494D-85A9-6208EA637E70}" presName="rootComposite" presStyleCnt="0"/>
      <dgm:spPr/>
    </dgm:pt>
    <dgm:pt modelId="{D42425EA-338B-4F3C-89E7-1B1C9B3364A3}" type="pres">
      <dgm:prSet presAssocID="{C3A88334-E61D-494D-85A9-6208EA637E70}" presName="rootText" presStyleLbl="node4" presStyleIdx="6" presStyleCnt="8" custScaleX="133468" custLinFactNeighborX="12916" custLinFactNeighborY="-651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3B255FA-DD3D-4469-B5B9-F8C4E0736201}" type="pres">
      <dgm:prSet presAssocID="{C3A88334-E61D-494D-85A9-6208EA637E70}" presName="rootConnector" presStyleLbl="node4" presStyleIdx="6" presStyleCnt="8"/>
      <dgm:spPr/>
      <dgm:t>
        <a:bodyPr/>
        <a:lstStyle/>
        <a:p>
          <a:endParaRPr lang="pt-BR"/>
        </a:p>
      </dgm:t>
    </dgm:pt>
    <dgm:pt modelId="{BBA14D46-6D61-4E21-9AD8-9A2A08EF9C76}" type="pres">
      <dgm:prSet presAssocID="{C3A88334-E61D-494D-85A9-6208EA637E70}" presName="hierChild4" presStyleCnt="0"/>
      <dgm:spPr/>
    </dgm:pt>
    <dgm:pt modelId="{77FF5D10-B8A7-4CAA-96B4-1284D0A1B2CA}" type="pres">
      <dgm:prSet presAssocID="{C3A88334-E61D-494D-85A9-6208EA637E70}" presName="hierChild5" presStyleCnt="0"/>
      <dgm:spPr/>
    </dgm:pt>
    <dgm:pt modelId="{1EBD5B18-0C98-403A-838C-257B0E3D3ABD}" type="pres">
      <dgm:prSet presAssocID="{AC6B7AE1-C4F8-4985-8D9B-64021A0EDF5B}" presName="Name37" presStyleLbl="parChTrans1D4" presStyleIdx="7" presStyleCnt="8"/>
      <dgm:spPr/>
      <dgm:t>
        <a:bodyPr/>
        <a:lstStyle/>
        <a:p>
          <a:endParaRPr lang="pt-BR"/>
        </a:p>
      </dgm:t>
    </dgm:pt>
    <dgm:pt modelId="{D34E2604-C6E3-4FBF-82B5-9013B7E27552}" type="pres">
      <dgm:prSet presAssocID="{F30903B9-20D5-42B7-BCF2-1DBB7811BB61}" presName="hierRoot2" presStyleCnt="0">
        <dgm:presLayoutVars>
          <dgm:hierBranch val="init"/>
        </dgm:presLayoutVars>
      </dgm:prSet>
      <dgm:spPr/>
    </dgm:pt>
    <dgm:pt modelId="{B1410533-97DC-40FD-A05C-F60C24ECD3BB}" type="pres">
      <dgm:prSet presAssocID="{F30903B9-20D5-42B7-BCF2-1DBB7811BB61}" presName="rootComposite" presStyleCnt="0"/>
      <dgm:spPr/>
    </dgm:pt>
    <dgm:pt modelId="{7F1E227F-A6F5-4D75-8CF1-CFB880E3CF1B}" type="pres">
      <dgm:prSet presAssocID="{F30903B9-20D5-42B7-BCF2-1DBB7811BB61}" presName="rootText" presStyleLbl="node4" presStyleIdx="7" presStyleCnt="8" custScaleX="133468" custLinFactNeighborX="12916" custLinFactNeighborY="-1171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61F3439-DC85-4126-9194-99A7D0748550}" type="pres">
      <dgm:prSet presAssocID="{F30903B9-20D5-42B7-BCF2-1DBB7811BB61}" presName="rootConnector" presStyleLbl="node4" presStyleIdx="7" presStyleCnt="8"/>
      <dgm:spPr/>
      <dgm:t>
        <a:bodyPr/>
        <a:lstStyle/>
        <a:p>
          <a:endParaRPr lang="pt-BR"/>
        </a:p>
      </dgm:t>
    </dgm:pt>
    <dgm:pt modelId="{75310565-1D6C-489A-BF37-390E7E88CAD6}" type="pres">
      <dgm:prSet presAssocID="{F30903B9-20D5-42B7-BCF2-1DBB7811BB61}" presName="hierChild4" presStyleCnt="0"/>
      <dgm:spPr/>
    </dgm:pt>
    <dgm:pt modelId="{E99125F8-19C2-4669-887C-6F8BF43499E9}" type="pres">
      <dgm:prSet presAssocID="{F30903B9-20D5-42B7-BCF2-1DBB7811BB61}" presName="hierChild5" presStyleCnt="0"/>
      <dgm:spPr/>
    </dgm:pt>
    <dgm:pt modelId="{2444AB0F-3A51-45D9-BFB7-62C4ED9CFA7C}" type="pres">
      <dgm:prSet presAssocID="{41765B83-95B4-4740-8BA3-36EFE0C8B858}" presName="hierChild5" presStyleCnt="0"/>
      <dgm:spPr/>
    </dgm:pt>
    <dgm:pt modelId="{B0F2AEF9-0A7F-4A3A-B18E-98DA37642371}" type="pres">
      <dgm:prSet presAssocID="{C1D11B00-E9E9-480E-94A5-B7177365246C}" presName="hierChild5" presStyleCnt="0"/>
      <dgm:spPr/>
    </dgm:pt>
    <dgm:pt modelId="{A1397D80-5779-4F52-B728-10E1CA41CF6C}" type="pres">
      <dgm:prSet presAssocID="{A6D4F7C7-1E50-49C5-9E2F-9A1E4A4B4BC6}" presName="Name111" presStyleLbl="parChTrans1D3" presStyleIdx="3" presStyleCnt="4"/>
      <dgm:spPr/>
      <dgm:t>
        <a:bodyPr/>
        <a:lstStyle/>
        <a:p>
          <a:endParaRPr lang="pt-BR"/>
        </a:p>
      </dgm:t>
    </dgm:pt>
    <dgm:pt modelId="{080398FF-9AC9-4767-B741-5D1D3370EBD4}" type="pres">
      <dgm:prSet presAssocID="{EAF89CF7-1A7E-44B1-8EE4-7387255586F5}" presName="hierRoot3" presStyleCnt="0">
        <dgm:presLayoutVars>
          <dgm:hierBranch val="init"/>
        </dgm:presLayoutVars>
      </dgm:prSet>
      <dgm:spPr/>
    </dgm:pt>
    <dgm:pt modelId="{F03BBFA7-92DA-4DB9-B610-E6ECBA38E5BE}" type="pres">
      <dgm:prSet presAssocID="{EAF89CF7-1A7E-44B1-8EE4-7387255586F5}" presName="rootComposite3" presStyleCnt="0"/>
      <dgm:spPr/>
    </dgm:pt>
    <dgm:pt modelId="{ECBDFB34-8193-4D35-BEC8-428A16BAFD4B}" type="pres">
      <dgm:prSet presAssocID="{EAF89CF7-1A7E-44B1-8EE4-7387255586F5}" presName="rootText3" presStyleLbl="asst2" presStyleIdx="0" presStyleCnt="1" custScaleX="107834" custLinFactX="-83110" custLinFactNeighborX="-100000" custLinFactNeighborY="-336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D065825-4694-40BD-9AB9-5E4B080D9F8E}" type="pres">
      <dgm:prSet presAssocID="{EAF89CF7-1A7E-44B1-8EE4-7387255586F5}" presName="rootConnector3" presStyleLbl="asst2" presStyleIdx="0" presStyleCnt="1"/>
      <dgm:spPr/>
      <dgm:t>
        <a:bodyPr/>
        <a:lstStyle/>
        <a:p>
          <a:endParaRPr lang="pt-BR"/>
        </a:p>
      </dgm:t>
    </dgm:pt>
    <dgm:pt modelId="{8C3B29AB-8502-43C3-B1A1-4BE4D5A399AE}" type="pres">
      <dgm:prSet presAssocID="{EAF89CF7-1A7E-44B1-8EE4-7387255586F5}" presName="hierChild6" presStyleCnt="0"/>
      <dgm:spPr/>
    </dgm:pt>
    <dgm:pt modelId="{5CC0D5E3-1238-4E39-A532-137081749BDE}" type="pres">
      <dgm:prSet presAssocID="{EAF89CF7-1A7E-44B1-8EE4-7387255586F5}" presName="hierChild7" presStyleCnt="0"/>
      <dgm:spPr/>
    </dgm:pt>
    <dgm:pt modelId="{BC05EDC7-225D-4AF1-BE93-4B5C8DC200F2}" type="pres">
      <dgm:prSet presAssocID="{97B46080-102A-4F97-ADCA-A0610C1912B5}" presName="hierChild3" presStyleCnt="0"/>
      <dgm:spPr/>
    </dgm:pt>
    <dgm:pt modelId="{4A583A60-CD15-4F21-8C8F-AD2A188C9CB2}" type="pres">
      <dgm:prSet presAssocID="{248C319E-4F24-4CF9-A65C-EAEDADB2975A}" presName="Name111" presStyleLbl="parChTrans1D2" presStyleIdx="1" presStyleCnt="3"/>
      <dgm:spPr/>
      <dgm:t>
        <a:bodyPr/>
        <a:lstStyle/>
        <a:p>
          <a:endParaRPr lang="pt-BR"/>
        </a:p>
      </dgm:t>
    </dgm:pt>
    <dgm:pt modelId="{4C743B23-9598-4343-9F9E-7F3246667170}" type="pres">
      <dgm:prSet presAssocID="{224A4BC2-2EEF-4B3B-8219-80B3C37438A6}" presName="hierRoot3" presStyleCnt="0">
        <dgm:presLayoutVars>
          <dgm:hierBranch val="init"/>
        </dgm:presLayoutVars>
      </dgm:prSet>
      <dgm:spPr/>
    </dgm:pt>
    <dgm:pt modelId="{CC738CEA-EF6D-494C-9464-241FC0798CC2}" type="pres">
      <dgm:prSet presAssocID="{224A4BC2-2EEF-4B3B-8219-80B3C37438A6}" presName="rootComposite3" presStyleCnt="0"/>
      <dgm:spPr/>
    </dgm:pt>
    <dgm:pt modelId="{5A7F6D75-160D-46D9-B812-1A10BC05C636}" type="pres">
      <dgm:prSet presAssocID="{224A4BC2-2EEF-4B3B-8219-80B3C37438A6}" presName="rootText3" presStyleLbl="asst1" presStyleIdx="0" presStyleCnt="2" custScaleX="152149" custLinFactX="-100000" custLinFactNeighborX="-117938" custLinFactNeighborY="-5130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637B611-7EE9-4A51-8A5D-1DCF2488A2DF}" type="pres">
      <dgm:prSet presAssocID="{224A4BC2-2EEF-4B3B-8219-80B3C37438A6}" presName="rootConnector3" presStyleLbl="asst1" presStyleIdx="0" presStyleCnt="2"/>
      <dgm:spPr/>
      <dgm:t>
        <a:bodyPr/>
        <a:lstStyle/>
        <a:p>
          <a:endParaRPr lang="pt-BR"/>
        </a:p>
      </dgm:t>
    </dgm:pt>
    <dgm:pt modelId="{E60F8426-10E9-4F0D-A23A-0655A82455FE}" type="pres">
      <dgm:prSet presAssocID="{224A4BC2-2EEF-4B3B-8219-80B3C37438A6}" presName="hierChild6" presStyleCnt="0"/>
      <dgm:spPr/>
    </dgm:pt>
    <dgm:pt modelId="{05F15A52-FA05-43C8-BB15-1D61DD9AEB37}" type="pres">
      <dgm:prSet presAssocID="{224A4BC2-2EEF-4B3B-8219-80B3C37438A6}" presName="hierChild7" presStyleCnt="0"/>
      <dgm:spPr/>
    </dgm:pt>
    <dgm:pt modelId="{A292E55C-DF2C-4BBC-B879-B91E9EE419EC}" type="pres">
      <dgm:prSet presAssocID="{FC39D39C-536E-4B2B-81C0-A0A954A2B550}" presName="Name111" presStyleLbl="parChTrans1D2" presStyleIdx="2" presStyleCnt="3"/>
      <dgm:spPr/>
      <dgm:t>
        <a:bodyPr/>
        <a:lstStyle/>
        <a:p>
          <a:endParaRPr lang="pt-BR"/>
        </a:p>
      </dgm:t>
    </dgm:pt>
    <dgm:pt modelId="{E14E347B-7987-44C6-B5D7-3A5E884E7B2D}" type="pres">
      <dgm:prSet presAssocID="{659EA1CF-7869-4B5F-9115-51264957496F}" presName="hierRoot3" presStyleCnt="0">
        <dgm:presLayoutVars>
          <dgm:hierBranch val="init"/>
        </dgm:presLayoutVars>
      </dgm:prSet>
      <dgm:spPr/>
    </dgm:pt>
    <dgm:pt modelId="{FFE67A5A-7C72-46CD-B01C-32C772C9103C}" type="pres">
      <dgm:prSet presAssocID="{659EA1CF-7869-4B5F-9115-51264957496F}" presName="rootComposite3" presStyleCnt="0"/>
      <dgm:spPr/>
    </dgm:pt>
    <dgm:pt modelId="{4C9AF938-F810-46EA-8A36-682984F8410B}" type="pres">
      <dgm:prSet presAssocID="{659EA1CF-7869-4B5F-9115-51264957496F}" presName="rootText3" presStyleLbl="asst1" presStyleIdx="1" presStyleCnt="2" custScaleX="150764" custLinFactX="100000" custLinFactNeighborX="121667" custLinFactNeighborY="-5130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A3B86A4-84BD-4961-9A03-53DFB6D647D6}" type="pres">
      <dgm:prSet presAssocID="{659EA1CF-7869-4B5F-9115-51264957496F}" presName="rootConnector3" presStyleLbl="asst1" presStyleIdx="1" presStyleCnt="2"/>
      <dgm:spPr/>
      <dgm:t>
        <a:bodyPr/>
        <a:lstStyle/>
        <a:p>
          <a:endParaRPr lang="pt-BR"/>
        </a:p>
      </dgm:t>
    </dgm:pt>
    <dgm:pt modelId="{EC2343DC-57A5-4917-B7B8-56B35317A126}" type="pres">
      <dgm:prSet presAssocID="{659EA1CF-7869-4B5F-9115-51264957496F}" presName="hierChild6" presStyleCnt="0"/>
      <dgm:spPr/>
    </dgm:pt>
    <dgm:pt modelId="{33CD9D47-661C-4517-BED7-FE746EB76F6E}" type="pres">
      <dgm:prSet presAssocID="{659EA1CF-7869-4B5F-9115-51264957496F}" presName="hierChild7" presStyleCnt="0"/>
      <dgm:spPr/>
    </dgm:pt>
  </dgm:ptLst>
  <dgm:cxnLst>
    <dgm:cxn modelId="{C87ED392-D4E2-4C81-B346-D3B4F4B22CC2}" srcId="{5B2C29B7-7680-494B-B93F-4822A68F2BE5}" destId="{E699E123-D22D-43C3-A08E-2E67058FE6F5}" srcOrd="1" destOrd="0" parTransId="{8174BC7E-1237-460C-A73C-1A5F922C1CC1}" sibTransId="{CC781470-74C9-431E-8BCB-8FF552E2A891}"/>
    <dgm:cxn modelId="{5B3DCC23-AE88-40CF-8B6A-14C011DF7CA6}" type="presOf" srcId="{C1D11B00-E9E9-480E-94A5-B7177365246C}" destId="{751C2E17-1489-477E-8972-C28C3D72E45A}" srcOrd="0" destOrd="0" presId="urn:microsoft.com/office/officeart/2005/8/layout/orgChart1"/>
    <dgm:cxn modelId="{89033061-B01B-4AC6-A097-0F1B0FF589BE}" type="presOf" srcId="{51803BC4-B4D0-4945-881C-0E24FC0BF800}" destId="{803B26F4-8DFD-46FE-8AD3-D5C2A4AAADE8}" srcOrd="0" destOrd="0" presId="urn:microsoft.com/office/officeart/2005/8/layout/orgChart1"/>
    <dgm:cxn modelId="{1917BCC8-CF79-4B3E-86EF-C2754FF030E5}" type="presOf" srcId="{FCBBDC0B-75D0-4548-93BD-E7EEEDF97362}" destId="{A697D91F-A7C2-43E5-A798-124DF9C2602C}" srcOrd="0" destOrd="0" presId="urn:microsoft.com/office/officeart/2005/8/layout/orgChart1"/>
    <dgm:cxn modelId="{54413B3B-1CBD-4620-B0F3-E57879120FE9}" type="presOf" srcId="{769282CD-4898-4695-A056-B4D0609B2E47}" destId="{9B14C65B-44D8-41D4-A37A-AA5DB044B14E}" srcOrd="0" destOrd="0" presId="urn:microsoft.com/office/officeart/2005/8/layout/orgChart1"/>
    <dgm:cxn modelId="{69B8E55D-3BF9-45F9-A5BE-BDB6F858F649}" type="presOf" srcId="{224A4BC2-2EEF-4B3B-8219-80B3C37438A6}" destId="{5A7F6D75-160D-46D9-B812-1A10BC05C636}" srcOrd="0" destOrd="0" presId="urn:microsoft.com/office/officeart/2005/8/layout/orgChart1"/>
    <dgm:cxn modelId="{BB695CE6-1D97-433C-9903-F707BC478273}" type="presOf" srcId="{EDFAF0D9-1FC9-4880-BF29-91133CEDA73F}" destId="{6895E338-66DD-4FBF-A557-188910D75514}" srcOrd="0" destOrd="0" presId="urn:microsoft.com/office/officeart/2005/8/layout/orgChart1"/>
    <dgm:cxn modelId="{87DCFF2D-CB6B-48E8-BFD8-A000E6C07AD3}" srcId="{0C5C788E-839E-426D-878E-7F69490BFF90}" destId="{97B46080-102A-4F97-ADCA-A0610C1912B5}" srcOrd="0" destOrd="0" parTransId="{42E9589B-EBA2-4A1F-B0E2-838D18BB77D7}" sibTransId="{85870CD4-1246-4A45-903D-58F95496BDE0}"/>
    <dgm:cxn modelId="{F66DAD84-5D9F-46A9-9198-498D4C8304E8}" type="presOf" srcId="{A822F7B4-E9C6-4E78-802D-75200D38A4F1}" destId="{093AC8A4-FBA8-47BF-B55E-70BAD14B5AE1}" srcOrd="1" destOrd="0" presId="urn:microsoft.com/office/officeart/2005/8/layout/orgChart1"/>
    <dgm:cxn modelId="{6DA70F02-01B2-4A70-AEBA-A96BA263EC02}" type="presOf" srcId="{314EC993-A838-467D-8877-F4CB99697A6D}" destId="{6170E527-96D4-4477-AD39-FB029D5A9F2E}" srcOrd="0" destOrd="0" presId="urn:microsoft.com/office/officeart/2005/8/layout/orgChart1"/>
    <dgm:cxn modelId="{AD1041CC-C194-4F46-AAAF-5205860F97AE}" type="presOf" srcId="{65DFA94C-6F16-46AA-8913-A68993A9C400}" destId="{4763A846-97EF-4606-BBC9-54CAA595E0D0}" srcOrd="1" destOrd="0" presId="urn:microsoft.com/office/officeart/2005/8/layout/orgChart1"/>
    <dgm:cxn modelId="{7D52C324-DF19-4CFA-8739-90748F1B273E}" type="presOf" srcId="{E699E123-D22D-43C3-A08E-2E67058FE6F5}" destId="{15819754-0395-4DF4-BE7D-BF494027308E}" srcOrd="1" destOrd="0" presId="urn:microsoft.com/office/officeart/2005/8/layout/orgChart1"/>
    <dgm:cxn modelId="{F1156FC2-D0CA-4E3C-A5F5-39269E3ACAF6}" type="presOf" srcId="{EAF89CF7-1A7E-44B1-8EE4-7387255586F5}" destId="{3D065825-4694-40BD-9AB9-5E4B080D9F8E}" srcOrd="1" destOrd="0" presId="urn:microsoft.com/office/officeart/2005/8/layout/orgChart1"/>
    <dgm:cxn modelId="{878A893B-DC5A-42D2-AFC3-7D0DF67DD7BB}" type="presOf" srcId="{6D8EABE3-DAFE-408B-97D7-BC5D6E89967B}" destId="{26A5E610-D485-4667-AFEC-B5466E7C2F98}" srcOrd="0" destOrd="0" presId="urn:microsoft.com/office/officeart/2005/8/layout/orgChart1"/>
    <dgm:cxn modelId="{1E2381F2-06E3-4D44-A5D9-B51C942F3917}" srcId="{C1D11B00-E9E9-480E-94A5-B7177365246C}" destId="{5CCDDAAD-8640-43F9-961E-2D76F208100B}" srcOrd="2" destOrd="0" parTransId="{535EF7B3-35B8-4275-B8FB-C50DFBDA0054}" sibTransId="{02D1F593-ED8C-40CF-8E98-B2DF1A4E8B61}"/>
    <dgm:cxn modelId="{5CCC5E2B-0257-4438-8B91-FBB7A6EBFF16}" type="presOf" srcId="{97B46080-102A-4F97-ADCA-A0610C1912B5}" destId="{2693558B-C69D-4D51-8A39-D66FF937A73B}" srcOrd="1" destOrd="0" presId="urn:microsoft.com/office/officeart/2005/8/layout/orgChart1"/>
    <dgm:cxn modelId="{3DBED28F-850C-4463-B990-84F459DE3775}" type="presOf" srcId="{8174BC7E-1237-460C-A73C-1A5F922C1CC1}" destId="{995F5EAF-3788-4B31-B279-B58A3A9682A3}" srcOrd="0" destOrd="0" presId="urn:microsoft.com/office/officeart/2005/8/layout/orgChart1"/>
    <dgm:cxn modelId="{4ADF7B68-7AC2-4803-A7D7-E81B993CE064}" type="presOf" srcId="{964D66DC-0CE7-432B-863A-BED3B3EFD04B}" destId="{A3DFC10F-8E86-4CCB-AD1B-944F747B210D}" srcOrd="1" destOrd="0" presId="urn:microsoft.com/office/officeart/2005/8/layout/orgChart1"/>
    <dgm:cxn modelId="{8EDA67E5-D38C-4BF8-8D36-2C67B948591A}" srcId="{41765B83-95B4-4740-8BA3-36EFE0C8B858}" destId="{F30903B9-20D5-42B7-BCF2-1DBB7811BB61}" srcOrd="2" destOrd="0" parTransId="{AC6B7AE1-C4F8-4985-8D9B-64021A0EDF5B}" sibTransId="{061E3985-8157-4319-8FB3-AE861A1671A4}"/>
    <dgm:cxn modelId="{589C4DD1-2131-4BCE-9E6C-E101B823C61B}" type="presOf" srcId="{A6D4F7C7-1E50-49C5-9E2F-9A1E4A4B4BC6}" destId="{A1397D80-5779-4F52-B728-10E1CA41CF6C}" srcOrd="0" destOrd="0" presId="urn:microsoft.com/office/officeart/2005/8/layout/orgChart1"/>
    <dgm:cxn modelId="{680954BC-FA7C-445D-A789-DDE5881DCEAC}" type="presOf" srcId="{BA8CC6DD-169B-48EB-9EA9-FAD656D73D51}" destId="{988B6C51-4849-4B68-8312-CDD624FAE726}" srcOrd="0" destOrd="0" presId="urn:microsoft.com/office/officeart/2005/8/layout/orgChart1"/>
    <dgm:cxn modelId="{3E68ADCB-A5BC-4ABB-AE92-4F77FAE249F0}" type="presOf" srcId="{F30903B9-20D5-42B7-BCF2-1DBB7811BB61}" destId="{C61F3439-DC85-4126-9194-99A7D0748550}" srcOrd="1" destOrd="0" presId="urn:microsoft.com/office/officeart/2005/8/layout/orgChart1"/>
    <dgm:cxn modelId="{CAB4EC39-17F6-42EB-AC17-060C1B4798AE}" type="presOf" srcId="{C1D11B00-E9E9-480E-94A5-B7177365246C}" destId="{178A500E-0ED6-4A86-BEFD-12F7D4404905}" srcOrd="1" destOrd="0" presId="urn:microsoft.com/office/officeart/2005/8/layout/orgChart1"/>
    <dgm:cxn modelId="{C051E5AF-7F24-4437-9770-9DF9C541065A}" srcId="{97B46080-102A-4F97-ADCA-A0610C1912B5}" destId="{659EA1CF-7869-4B5F-9115-51264957496F}" srcOrd="2" destOrd="0" parTransId="{FC39D39C-536E-4B2B-81C0-A0A954A2B550}" sibTransId="{1B97FE51-1998-4B96-B6A1-F274E4FF6E4C}"/>
    <dgm:cxn modelId="{5164C047-528C-4A2B-93C7-990F9DDD91FD}" type="presOf" srcId="{964D66DC-0CE7-432B-863A-BED3B3EFD04B}" destId="{03144465-50F5-48BE-B298-A2580765171C}" srcOrd="0" destOrd="0" presId="urn:microsoft.com/office/officeart/2005/8/layout/orgChart1"/>
    <dgm:cxn modelId="{4C0C08D8-FD7A-440D-B33B-529747314986}" type="presOf" srcId="{EC42295F-AC22-4B94-B38D-BE748B6662ED}" destId="{0F5A0BF5-D936-43A5-BF34-7E5F1D225243}" srcOrd="0" destOrd="0" presId="urn:microsoft.com/office/officeart/2005/8/layout/orgChart1"/>
    <dgm:cxn modelId="{23EE1DF0-A45B-4582-BE2D-65871B57760E}" type="presOf" srcId="{FCBBDC0B-75D0-4548-93BD-E7EEEDF97362}" destId="{2281A70D-D6C8-4C73-9C96-1B8147DB3558}" srcOrd="1" destOrd="0" presId="urn:microsoft.com/office/officeart/2005/8/layout/orgChart1"/>
    <dgm:cxn modelId="{8F42B790-6D05-4128-B350-65EB3460A940}" type="presOf" srcId="{6D8EABE3-DAFE-408B-97D7-BC5D6E89967B}" destId="{EF72C718-0A94-44B7-A6B9-0B7EDB512651}" srcOrd="1" destOrd="0" presId="urn:microsoft.com/office/officeart/2005/8/layout/orgChart1"/>
    <dgm:cxn modelId="{6D189214-B163-45D0-A63A-533A11FC5443}" type="presOf" srcId="{99CA5D07-308B-4A64-AEEE-03EE8808E6AB}" destId="{A58AB097-297F-4369-8A3F-805EEE7E2330}" srcOrd="0" destOrd="0" presId="urn:microsoft.com/office/officeart/2005/8/layout/orgChart1"/>
    <dgm:cxn modelId="{625E92AA-414C-48A3-B518-E9790FDB00B6}" type="presOf" srcId="{0AF36DEA-103A-4656-876D-957BEBC6748A}" destId="{B96ECCCD-009C-42CC-99BC-486473CD040A}" srcOrd="0" destOrd="0" presId="urn:microsoft.com/office/officeart/2005/8/layout/orgChart1"/>
    <dgm:cxn modelId="{9E6A5031-F315-41F1-B550-B3840E026BD3}" srcId="{97B46080-102A-4F97-ADCA-A0610C1912B5}" destId="{C1D11B00-E9E9-480E-94A5-B7177365246C}" srcOrd="0" destOrd="0" parTransId="{E88923E4-055C-4DB0-8B96-251C00F48AAC}" sibTransId="{00A3AD49-72C9-4538-BC9B-0A1F60BF0786}"/>
    <dgm:cxn modelId="{2A2EF8C5-D3EA-40A2-971B-72C9EC12D369}" type="presOf" srcId="{C3A88334-E61D-494D-85A9-6208EA637E70}" destId="{13B255FA-DD3D-4469-B5B9-F8C4E0736201}" srcOrd="1" destOrd="0" presId="urn:microsoft.com/office/officeart/2005/8/layout/orgChart1"/>
    <dgm:cxn modelId="{F7FDAF53-A564-4A30-BD39-75E5A0B2A298}" type="presOf" srcId="{C3A88334-E61D-494D-85A9-6208EA637E70}" destId="{D42425EA-338B-4F3C-89E7-1B1C9B3364A3}" srcOrd="0" destOrd="0" presId="urn:microsoft.com/office/officeart/2005/8/layout/orgChart1"/>
    <dgm:cxn modelId="{E79E6F83-9816-490A-A956-5375F2E45BA0}" type="presOf" srcId="{535EF7B3-35B8-4275-B8FB-C50DFBDA0054}" destId="{8DACAFAB-CDD8-45EA-9A8A-81E6999278C0}" srcOrd="0" destOrd="0" presId="urn:microsoft.com/office/officeart/2005/8/layout/orgChart1"/>
    <dgm:cxn modelId="{7B19C75D-95BE-4BCF-BD7D-B57ACBFF6F08}" type="presOf" srcId="{41765B83-95B4-4740-8BA3-36EFE0C8B858}" destId="{17F5A929-CA1F-491C-98C9-F5D4C3F313D3}" srcOrd="1" destOrd="0" presId="urn:microsoft.com/office/officeart/2005/8/layout/orgChart1"/>
    <dgm:cxn modelId="{B578ED49-713C-460C-A8B9-E9F1DF1758B6}" srcId="{5B2C29B7-7680-494B-B93F-4822A68F2BE5}" destId="{6D8EABE3-DAFE-408B-97D7-BC5D6E89967B}" srcOrd="0" destOrd="0" parTransId="{BA8CC6DD-169B-48EB-9EA9-FAD656D73D51}" sibTransId="{B445CAF5-B8D1-4296-BCDE-7E28130ADDC3}"/>
    <dgm:cxn modelId="{9583FB1B-FCFD-48BF-93D0-07239F57421A}" srcId="{97B46080-102A-4F97-ADCA-A0610C1912B5}" destId="{224A4BC2-2EEF-4B3B-8219-80B3C37438A6}" srcOrd="1" destOrd="0" parTransId="{248C319E-4F24-4CF9-A65C-EAEDADB2975A}" sibTransId="{740EF810-E381-45AC-889A-C930B8A0AC1D}"/>
    <dgm:cxn modelId="{13F4DBD6-9A78-4900-A54F-7FA54D2E9C7B}" srcId="{C1D11B00-E9E9-480E-94A5-B7177365246C}" destId="{EAF89CF7-1A7E-44B1-8EE4-7387255586F5}" srcOrd="0" destOrd="0" parTransId="{A6D4F7C7-1E50-49C5-9E2F-9A1E4A4B4BC6}" sibTransId="{4BA1E36B-EF4D-4430-878E-36BE72C0FC67}"/>
    <dgm:cxn modelId="{B5AFA777-7C8E-47F9-8DEE-CF90AC24FEDC}" srcId="{41765B83-95B4-4740-8BA3-36EFE0C8B858}" destId="{A822F7B4-E9C6-4E78-802D-75200D38A4F1}" srcOrd="0" destOrd="0" parTransId="{EC42295F-AC22-4B94-B38D-BE748B6662ED}" sibTransId="{2EA49C1F-44CA-4642-86B8-D61F7CAA49F0}"/>
    <dgm:cxn modelId="{F4046F7C-84F4-4BE2-8060-94B269B8B986}" type="presOf" srcId="{5CCDDAAD-8640-43F9-961E-2D76F208100B}" destId="{B36F5544-F8CE-40CE-842B-710811B6A8B6}" srcOrd="1" destOrd="0" presId="urn:microsoft.com/office/officeart/2005/8/layout/orgChart1"/>
    <dgm:cxn modelId="{828428DC-14D4-41F7-882F-2E6244C2DBEB}" type="presOf" srcId="{F30903B9-20D5-42B7-BCF2-1DBB7811BB61}" destId="{7F1E227F-A6F5-4D75-8CF1-CFB880E3CF1B}" srcOrd="0" destOrd="0" presId="urn:microsoft.com/office/officeart/2005/8/layout/orgChart1"/>
    <dgm:cxn modelId="{036D5784-C145-40ED-A439-F2BE7C726180}" type="presOf" srcId="{AC6B7AE1-C4F8-4985-8D9B-64021A0EDF5B}" destId="{1EBD5B18-0C98-403A-838C-257B0E3D3ABD}" srcOrd="0" destOrd="0" presId="urn:microsoft.com/office/officeart/2005/8/layout/orgChart1"/>
    <dgm:cxn modelId="{3E97F515-8C53-491B-926E-BB0AA92632E6}" type="presOf" srcId="{E699E123-D22D-43C3-A08E-2E67058FE6F5}" destId="{8EC63805-EC0F-4776-9FC9-BD81FA3C79F7}" srcOrd="0" destOrd="0" presId="urn:microsoft.com/office/officeart/2005/8/layout/orgChart1"/>
    <dgm:cxn modelId="{A76414EB-283F-48A4-A098-427C46DF6607}" type="presOf" srcId="{659EA1CF-7869-4B5F-9115-51264957496F}" destId="{4C9AF938-F810-46EA-8A36-682984F8410B}" srcOrd="0" destOrd="0" presId="urn:microsoft.com/office/officeart/2005/8/layout/orgChart1"/>
    <dgm:cxn modelId="{20EA8BD7-DAC4-4B95-9746-B07634E4B560}" type="presOf" srcId="{0C5C788E-839E-426D-878E-7F69490BFF90}" destId="{2A49A4D8-EAC6-457D-9E6B-1A68BC60C79C}" srcOrd="0" destOrd="0" presId="urn:microsoft.com/office/officeart/2005/8/layout/orgChart1"/>
    <dgm:cxn modelId="{9387F43D-E003-4B7C-A0D0-7E79C72BFAEB}" type="presOf" srcId="{EAF89CF7-1A7E-44B1-8EE4-7387255586F5}" destId="{ECBDFB34-8193-4D35-BEC8-428A16BAFD4B}" srcOrd="0" destOrd="0" presId="urn:microsoft.com/office/officeart/2005/8/layout/orgChart1"/>
    <dgm:cxn modelId="{4DD09CD1-E296-4CCD-9AC8-7AE6412F75C1}" type="presOf" srcId="{FC39D39C-536E-4B2B-81C0-A0A954A2B550}" destId="{A292E55C-DF2C-4BBC-B879-B91E9EE419EC}" srcOrd="0" destOrd="0" presId="urn:microsoft.com/office/officeart/2005/8/layout/orgChart1"/>
    <dgm:cxn modelId="{9DBFEFFD-4B79-4856-9C18-B708B6939F9D}" srcId="{41765B83-95B4-4740-8BA3-36EFE0C8B858}" destId="{C3A88334-E61D-494D-85A9-6208EA637E70}" srcOrd="1" destOrd="0" parTransId="{769282CD-4898-4695-A056-B4D0609B2E47}" sibTransId="{5E42B2D6-87EB-46CF-9DF5-6E6F91A8BE3E}"/>
    <dgm:cxn modelId="{E124063F-30E0-48D3-BE48-9E89E3E44C59}" type="presOf" srcId="{224A4BC2-2EEF-4B3B-8219-80B3C37438A6}" destId="{E637B611-7EE9-4A51-8A5D-1DCF2488A2DF}" srcOrd="1" destOrd="0" presId="urn:microsoft.com/office/officeart/2005/8/layout/orgChart1"/>
    <dgm:cxn modelId="{C52603D5-1A97-4BF4-93AA-5970FAC7FA9A}" type="presOf" srcId="{5B2C29B7-7680-494B-B93F-4822A68F2BE5}" destId="{47D0121A-9B91-4C79-977B-A8E1A5BEBBE0}" srcOrd="0" destOrd="0" presId="urn:microsoft.com/office/officeart/2005/8/layout/orgChart1"/>
    <dgm:cxn modelId="{30D560A7-8827-424E-886E-D85D03A8B895}" type="presOf" srcId="{5B2C29B7-7680-494B-B93F-4822A68F2BE5}" destId="{1CF91FC0-0C2C-45B0-9384-9DC0CCE6ADA1}" srcOrd="1" destOrd="0" presId="urn:microsoft.com/office/officeart/2005/8/layout/orgChart1"/>
    <dgm:cxn modelId="{FA4ABCF8-2CC8-455A-9FA6-4013082485B6}" type="presOf" srcId="{5CCDDAAD-8640-43F9-961E-2D76F208100B}" destId="{87F70A5C-E609-41BB-A8B7-CA57F2E7C7CA}" srcOrd="0" destOrd="0" presId="urn:microsoft.com/office/officeart/2005/8/layout/orgChart1"/>
    <dgm:cxn modelId="{44DC4848-72BC-4DE7-A9EE-E0CF262814B7}" srcId="{5CCDDAAD-8640-43F9-961E-2D76F208100B}" destId="{65DFA94C-6F16-46AA-8913-A68993A9C400}" srcOrd="1" destOrd="0" parTransId="{314EC993-A838-467D-8877-F4CB99697A6D}" sibTransId="{3D24656D-DAB4-4044-9254-CF171D15DA45}"/>
    <dgm:cxn modelId="{63B85C0C-50AD-45DE-AEA0-50430F1DEE12}" type="presOf" srcId="{65DFA94C-6F16-46AA-8913-A68993A9C400}" destId="{02383081-BF06-4E02-9D73-5170BF54A8F1}" srcOrd="0" destOrd="0" presId="urn:microsoft.com/office/officeart/2005/8/layout/orgChart1"/>
    <dgm:cxn modelId="{F738F921-1683-40D2-9D0A-E66805A07DF0}" type="presOf" srcId="{E88923E4-055C-4DB0-8B96-251C00F48AAC}" destId="{AB610DC7-5793-4D0C-9493-682A8360F8B2}" srcOrd="0" destOrd="0" presId="urn:microsoft.com/office/officeart/2005/8/layout/orgChart1"/>
    <dgm:cxn modelId="{66D835D9-00DC-4D9A-B1AC-E3F6A1020E59}" type="presOf" srcId="{248C319E-4F24-4CF9-A65C-EAEDADB2975A}" destId="{4A583A60-CD15-4F21-8C8F-AD2A188C9CB2}" srcOrd="0" destOrd="0" presId="urn:microsoft.com/office/officeart/2005/8/layout/orgChart1"/>
    <dgm:cxn modelId="{C11DF252-2FD9-416B-9484-3552EEA88276}" srcId="{5B2C29B7-7680-494B-B93F-4822A68F2BE5}" destId="{964D66DC-0CE7-432B-863A-BED3B3EFD04B}" srcOrd="2" destOrd="0" parTransId="{0AF36DEA-103A-4656-876D-957BEBC6748A}" sibTransId="{532AFC91-99E8-46D5-BFB5-801FFDA3DCEF}"/>
    <dgm:cxn modelId="{C3269698-997A-4684-A17A-9A78E43E9122}" type="presOf" srcId="{A822F7B4-E9C6-4E78-802D-75200D38A4F1}" destId="{DEE61503-91FD-4A8C-8BA7-66DE4CF2C4C1}" srcOrd="0" destOrd="0" presId="urn:microsoft.com/office/officeart/2005/8/layout/orgChart1"/>
    <dgm:cxn modelId="{5AD24116-4D93-40FA-ABBC-49003D7D4323}" type="presOf" srcId="{97B46080-102A-4F97-ADCA-A0610C1912B5}" destId="{10E741D1-842A-451B-95C7-944181F20D2C}" srcOrd="0" destOrd="0" presId="urn:microsoft.com/office/officeart/2005/8/layout/orgChart1"/>
    <dgm:cxn modelId="{09F8ABAD-B68E-40A4-9350-090BD38CB673}" type="presOf" srcId="{41765B83-95B4-4740-8BA3-36EFE0C8B858}" destId="{3A1A5352-7C1E-483A-8574-649D3091CCAD}" srcOrd="0" destOrd="0" presId="urn:microsoft.com/office/officeart/2005/8/layout/orgChart1"/>
    <dgm:cxn modelId="{628BF45F-B75E-4DC7-BBC2-A0F5A11D986B}" type="presOf" srcId="{659EA1CF-7869-4B5F-9115-51264957496F}" destId="{1A3B86A4-84BD-4961-9A03-53DFB6D647D6}" srcOrd="1" destOrd="0" presId="urn:microsoft.com/office/officeart/2005/8/layout/orgChart1"/>
    <dgm:cxn modelId="{C6A47BCF-0D50-4725-98C5-CE27AD35A559}" srcId="{5CCDDAAD-8640-43F9-961E-2D76F208100B}" destId="{FCBBDC0B-75D0-4548-93BD-E7EEEDF97362}" srcOrd="0" destOrd="0" parTransId="{99CA5D07-308B-4A64-AEEE-03EE8808E6AB}" sibTransId="{D563891C-B4A9-4188-8C07-249715C5D8BF}"/>
    <dgm:cxn modelId="{D361811A-C64D-4B6D-8B92-CE1174D31C0C}" srcId="{C1D11B00-E9E9-480E-94A5-B7177365246C}" destId="{5B2C29B7-7680-494B-B93F-4822A68F2BE5}" srcOrd="1" destOrd="0" parTransId="{51803BC4-B4D0-4945-881C-0E24FC0BF800}" sibTransId="{0544C702-F153-4E36-A94C-80EEEDA783A5}"/>
    <dgm:cxn modelId="{D7AEC7D8-4259-46A6-A08F-A0F3DD84076E}" srcId="{C1D11B00-E9E9-480E-94A5-B7177365246C}" destId="{41765B83-95B4-4740-8BA3-36EFE0C8B858}" srcOrd="3" destOrd="0" parTransId="{EDFAF0D9-1FC9-4880-BF29-91133CEDA73F}" sibTransId="{7F2D0DD8-45F6-4A13-941F-17438DED9B73}"/>
    <dgm:cxn modelId="{3DAAA0C6-1674-4EC3-8B1D-66083E3BC72F}" type="presParOf" srcId="{2A49A4D8-EAC6-457D-9E6B-1A68BC60C79C}" destId="{A04F58A2-DEFD-4B57-9DD7-DC84592F7072}" srcOrd="0" destOrd="0" presId="urn:microsoft.com/office/officeart/2005/8/layout/orgChart1"/>
    <dgm:cxn modelId="{AF0F2A0E-179D-4BC6-A04F-C3483BC892D0}" type="presParOf" srcId="{A04F58A2-DEFD-4B57-9DD7-DC84592F7072}" destId="{BFDAC512-9F39-4638-9C73-DC6708E2D72D}" srcOrd="0" destOrd="0" presId="urn:microsoft.com/office/officeart/2005/8/layout/orgChart1"/>
    <dgm:cxn modelId="{CCD5596C-0F97-45A8-AA6F-86944EB2F168}" type="presParOf" srcId="{BFDAC512-9F39-4638-9C73-DC6708E2D72D}" destId="{10E741D1-842A-451B-95C7-944181F20D2C}" srcOrd="0" destOrd="0" presId="urn:microsoft.com/office/officeart/2005/8/layout/orgChart1"/>
    <dgm:cxn modelId="{FBD87116-1D3E-47B9-BDE5-8AD331B19F23}" type="presParOf" srcId="{BFDAC512-9F39-4638-9C73-DC6708E2D72D}" destId="{2693558B-C69D-4D51-8A39-D66FF937A73B}" srcOrd="1" destOrd="0" presId="urn:microsoft.com/office/officeart/2005/8/layout/orgChart1"/>
    <dgm:cxn modelId="{C6EBE3AF-F776-4E70-8FAB-16123A0E7DCA}" type="presParOf" srcId="{A04F58A2-DEFD-4B57-9DD7-DC84592F7072}" destId="{3D1B84E5-2F89-4A0E-973A-8BEFAD883EBC}" srcOrd="1" destOrd="0" presId="urn:microsoft.com/office/officeart/2005/8/layout/orgChart1"/>
    <dgm:cxn modelId="{B29B9E28-C310-4776-A84C-0C65538F9AA0}" type="presParOf" srcId="{3D1B84E5-2F89-4A0E-973A-8BEFAD883EBC}" destId="{AB610DC7-5793-4D0C-9493-682A8360F8B2}" srcOrd="0" destOrd="0" presId="urn:microsoft.com/office/officeart/2005/8/layout/orgChart1"/>
    <dgm:cxn modelId="{C1782AFB-6964-4F29-847E-8B3DD16224C2}" type="presParOf" srcId="{3D1B84E5-2F89-4A0E-973A-8BEFAD883EBC}" destId="{3D59C817-DB54-4A41-BCC9-BA68B9A43D0D}" srcOrd="1" destOrd="0" presId="urn:microsoft.com/office/officeart/2005/8/layout/orgChart1"/>
    <dgm:cxn modelId="{00FE3EA2-1801-480B-A139-82A952767143}" type="presParOf" srcId="{3D59C817-DB54-4A41-BCC9-BA68B9A43D0D}" destId="{571A3411-26D9-4961-BAC8-97C0A87F666E}" srcOrd="0" destOrd="0" presId="urn:microsoft.com/office/officeart/2005/8/layout/orgChart1"/>
    <dgm:cxn modelId="{8AA2E365-28E4-41E5-A8C1-80C4A71C7F84}" type="presParOf" srcId="{571A3411-26D9-4961-BAC8-97C0A87F666E}" destId="{751C2E17-1489-477E-8972-C28C3D72E45A}" srcOrd="0" destOrd="0" presId="urn:microsoft.com/office/officeart/2005/8/layout/orgChart1"/>
    <dgm:cxn modelId="{11679F0F-67A1-43CB-96DE-93F18F0AA986}" type="presParOf" srcId="{571A3411-26D9-4961-BAC8-97C0A87F666E}" destId="{178A500E-0ED6-4A86-BEFD-12F7D4404905}" srcOrd="1" destOrd="0" presId="urn:microsoft.com/office/officeart/2005/8/layout/orgChart1"/>
    <dgm:cxn modelId="{BE11E738-7362-4DD9-9262-8EC859E47302}" type="presParOf" srcId="{3D59C817-DB54-4A41-BCC9-BA68B9A43D0D}" destId="{A985B1F2-4194-4827-A3E8-D8275D2EB9CC}" srcOrd="1" destOrd="0" presId="urn:microsoft.com/office/officeart/2005/8/layout/orgChart1"/>
    <dgm:cxn modelId="{C3B4BC7A-3AD6-4DD3-91B3-DD5076D45111}" type="presParOf" srcId="{A985B1F2-4194-4827-A3E8-D8275D2EB9CC}" destId="{803B26F4-8DFD-46FE-8AD3-D5C2A4AAADE8}" srcOrd="0" destOrd="0" presId="urn:microsoft.com/office/officeart/2005/8/layout/orgChart1"/>
    <dgm:cxn modelId="{07FFFFE8-3F02-4B2D-9630-26B70704AB29}" type="presParOf" srcId="{A985B1F2-4194-4827-A3E8-D8275D2EB9CC}" destId="{F88F2ED5-3F07-4580-9FFE-D501FD55C51F}" srcOrd="1" destOrd="0" presId="urn:microsoft.com/office/officeart/2005/8/layout/orgChart1"/>
    <dgm:cxn modelId="{6CEAD156-9FEA-4B3D-86C7-6F0B15C84668}" type="presParOf" srcId="{F88F2ED5-3F07-4580-9FFE-D501FD55C51F}" destId="{57E67404-1EB1-48D0-A2AD-414A24385B07}" srcOrd="0" destOrd="0" presId="urn:microsoft.com/office/officeart/2005/8/layout/orgChart1"/>
    <dgm:cxn modelId="{C017CBF2-3240-46FF-8ADB-F718B1B4F692}" type="presParOf" srcId="{57E67404-1EB1-48D0-A2AD-414A24385B07}" destId="{47D0121A-9B91-4C79-977B-A8E1A5BEBBE0}" srcOrd="0" destOrd="0" presId="urn:microsoft.com/office/officeart/2005/8/layout/orgChart1"/>
    <dgm:cxn modelId="{8EBFC46A-600F-4023-85C8-E6839B222A8E}" type="presParOf" srcId="{57E67404-1EB1-48D0-A2AD-414A24385B07}" destId="{1CF91FC0-0C2C-45B0-9384-9DC0CCE6ADA1}" srcOrd="1" destOrd="0" presId="urn:microsoft.com/office/officeart/2005/8/layout/orgChart1"/>
    <dgm:cxn modelId="{0A5660E9-50BE-4AEF-892D-3C7871B24306}" type="presParOf" srcId="{F88F2ED5-3F07-4580-9FFE-D501FD55C51F}" destId="{CD5B3CF2-9D58-443A-868C-AE2DD2EB2A57}" srcOrd="1" destOrd="0" presId="urn:microsoft.com/office/officeart/2005/8/layout/orgChart1"/>
    <dgm:cxn modelId="{E173CC75-B3BA-42A5-A17A-5894F69599C1}" type="presParOf" srcId="{CD5B3CF2-9D58-443A-868C-AE2DD2EB2A57}" destId="{988B6C51-4849-4B68-8312-CDD624FAE726}" srcOrd="0" destOrd="0" presId="urn:microsoft.com/office/officeart/2005/8/layout/orgChart1"/>
    <dgm:cxn modelId="{C0793127-75FA-46CB-AD5A-5D6D340E6F57}" type="presParOf" srcId="{CD5B3CF2-9D58-443A-868C-AE2DD2EB2A57}" destId="{8603FA23-EBDB-45A4-B747-7A76B01FE1DC}" srcOrd="1" destOrd="0" presId="urn:microsoft.com/office/officeart/2005/8/layout/orgChart1"/>
    <dgm:cxn modelId="{6DD294AA-5C55-4E75-890C-EE1C512DE20D}" type="presParOf" srcId="{8603FA23-EBDB-45A4-B747-7A76B01FE1DC}" destId="{691AD1C0-BEA4-4FF5-8724-C0E7FAFD509E}" srcOrd="0" destOrd="0" presId="urn:microsoft.com/office/officeart/2005/8/layout/orgChart1"/>
    <dgm:cxn modelId="{17F5BE7A-0317-4DF9-A386-1C0369436981}" type="presParOf" srcId="{691AD1C0-BEA4-4FF5-8724-C0E7FAFD509E}" destId="{26A5E610-D485-4667-AFEC-B5466E7C2F98}" srcOrd="0" destOrd="0" presId="urn:microsoft.com/office/officeart/2005/8/layout/orgChart1"/>
    <dgm:cxn modelId="{FC3EDF88-54B7-4EFF-B177-869ACEE68F1A}" type="presParOf" srcId="{691AD1C0-BEA4-4FF5-8724-C0E7FAFD509E}" destId="{EF72C718-0A94-44B7-A6B9-0B7EDB512651}" srcOrd="1" destOrd="0" presId="urn:microsoft.com/office/officeart/2005/8/layout/orgChart1"/>
    <dgm:cxn modelId="{CE25956E-CC24-4C72-A3B6-90847A98FD8D}" type="presParOf" srcId="{8603FA23-EBDB-45A4-B747-7A76B01FE1DC}" destId="{B4C8171A-64ED-4BEC-9F13-2781EE50F0A1}" srcOrd="1" destOrd="0" presId="urn:microsoft.com/office/officeart/2005/8/layout/orgChart1"/>
    <dgm:cxn modelId="{C8315CC4-79DA-47CC-95EE-F0C177B3C4AF}" type="presParOf" srcId="{8603FA23-EBDB-45A4-B747-7A76B01FE1DC}" destId="{83370BAB-5B1A-43FD-AA44-E430F2196741}" srcOrd="2" destOrd="0" presId="urn:microsoft.com/office/officeart/2005/8/layout/orgChart1"/>
    <dgm:cxn modelId="{33B794E4-0C6E-41D2-A93B-928C9BD84679}" type="presParOf" srcId="{CD5B3CF2-9D58-443A-868C-AE2DD2EB2A57}" destId="{995F5EAF-3788-4B31-B279-B58A3A9682A3}" srcOrd="2" destOrd="0" presId="urn:microsoft.com/office/officeart/2005/8/layout/orgChart1"/>
    <dgm:cxn modelId="{93EE014E-B0EA-475F-9F1F-895CBA7FE6E6}" type="presParOf" srcId="{CD5B3CF2-9D58-443A-868C-AE2DD2EB2A57}" destId="{FC45A680-BF01-4445-9DD5-D385F6FA31FA}" srcOrd="3" destOrd="0" presId="urn:microsoft.com/office/officeart/2005/8/layout/orgChart1"/>
    <dgm:cxn modelId="{CA430107-F58F-4863-91F0-560DC1F17417}" type="presParOf" srcId="{FC45A680-BF01-4445-9DD5-D385F6FA31FA}" destId="{5AE6F581-87F6-4C2F-B10C-317FEDC3DA51}" srcOrd="0" destOrd="0" presId="urn:microsoft.com/office/officeart/2005/8/layout/orgChart1"/>
    <dgm:cxn modelId="{AFD82E4E-BE31-49FE-88AD-FE06319D7525}" type="presParOf" srcId="{5AE6F581-87F6-4C2F-B10C-317FEDC3DA51}" destId="{8EC63805-EC0F-4776-9FC9-BD81FA3C79F7}" srcOrd="0" destOrd="0" presId="urn:microsoft.com/office/officeart/2005/8/layout/orgChart1"/>
    <dgm:cxn modelId="{8CF74329-8658-449B-922E-59D9B12E2ECD}" type="presParOf" srcId="{5AE6F581-87F6-4C2F-B10C-317FEDC3DA51}" destId="{15819754-0395-4DF4-BE7D-BF494027308E}" srcOrd="1" destOrd="0" presId="urn:microsoft.com/office/officeart/2005/8/layout/orgChart1"/>
    <dgm:cxn modelId="{3D02B127-2E40-484E-A082-6C98F4ECFB9E}" type="presParOf" srcId="{FC45A680-BF01-4445-9DD5-D385F6FA31FA}" destId="{A706016E-A95D-4089-A326-CECF6A067E31}" srcOrd="1" destOrd="0" presId="urn:microsoft.com/office/officeart/2005/8/layout/orgChart1"/>
    <dgm:cxn modelId="{75CF63EE-E0AB-4EC0-83F8-8BAB8D079CC8}" type="presParOf" srcId="{FC45A680-BF01-4445-9DD5-D385F6FA31FA}" destId="{186B1B8C-6D5B-4A35-91BC-364218AFAFAF}" srcOrd="2" destOrd="0" presId="urn:microsoft.com/office/officeart/2005/8/layout/orgChart1"/>
    <dgm:cxn modelId="{65D7AB40-F693-4277-AC15-FB47154302F9}" type="presParOf" srcId="{CD5B3CF2-9D58-443A-868C-AE2DD2EB2A57}" destId="{B96ECCCD-009C-42CC-99BC-486473CD040A}" srcOrd="4" destOrd="0" presId="urn:microsoft.com/office/officeart/2005/8/layout/orgChart1"/>
    <dgm:cxn modelId="{9F7C3B28-4D01-41E3-96DD-8461D84A4102}" type="presParOf" srcId="{CD5B3CF2-9D58-443A-868C-AE2DD2EB2A57}" destId="{1231CF14-6E98-4D44-8138-DD5497974850}" srcOrd="5" destOrd="0" presId="urn:microsoft.com/office/officeart/2005/8/layout/orgChart1"/>
    <dgm:cxn modelId="{D7B06533-A040-4B13-804A-E0F271824893}" type="presParOf" srcId="{1231CF14-6E98-4D44-8138-DD5497974850}" destId="{EE7E4ADA-DBEB-488C-80BB-892391FBC770}" srcOrd="0" destOrd="0" presId="urn:microsoft.com/office/officeart/2005/8/layout/orgChart1"/>
    <dgm:cxn modelId="{851DA79B-3DB8-45B1-8424-58D1A7DD87AE}" type="presParOf" srcId="{EE7E4ADA-DBEB-488C-80BB-892391FBC770}" destId="{03144465-50F5-48BE-B298-A2580765171C}" srcOrd="0" destOrd="0" presId="urn:microsoft.com/office/officeart/2005/8/layout/orgChart1"/>
    <dgm:cxn modelId="{9633C34C-51A2-4DAC-8170-A462918B8479}" type="presParOf" srcId="{EE7E4ADA-DBEB-488C-80BB-892391FBC770}" destId="{A3DFC10F-8E86-4CCB-AD1B-944F747B210D}" srcOrd="1" destOrd="0" presId="urn:microsoft.com/office/officeart/2005/8/layout/orgChart1"/>
    <dgm:cxn modelId="{F32DA25B-FFFC-4C28-BC14-C783D56DFD0A}" type="presParOf" srcId="{1231CF14-6E98-4D44-8138-DD5497974850}" destId="{54C46077-3763-45D2-A504-AF2E83CF69F1}" srcOrd="1" destOrd="0" presId="urn:microsoft.com/office/officeart/2005/8/layout/orgChart1"/>
    <dgm:cxn modelId="{ED00F7C1-1763-4592-9D48-EF26EBD58240}" type="presParOf" srcId="{1231CF14-6E98-4D44-8138-DD5497974850}" destId="{A1B36EF1-F6F0-461C-9949-2509AADE670F}" srcOrd="2" destOrd="0" presId="urn:microsoft.com/office/officeart/2005/8/layout/orgChart1"/>
    <dgm:cxn modelId="{7D712E40-5261-429A-9294-6436A7DB6761}" type="presParOf" srcId="{F88F2ED5-3F07-4580-9FFE-D501FD55C51F}" destId="{C68FC1C5-DC3F-43F8-BD31-79EA9148F243}" srcOrd="2" destOrd="0" presId="urn:microsoft.com/office/officeart/2005/8/layout/orgChart1"/>
    <dgm:cxn modelId="{79D3806D-0C83-426F-9F75-5A675782BF63}" type="presParOf" srcId="{A985B1F2-4194-4827-A3E8-D8275D2EB9CC}" destId="{8DACAFAB-CDD8-45EA-9A8A-81E6999278C0}" srcOrd="2" destOrd="0" presId="urn:microsoft.com/office/officeart/2005/8/layout/orgChart1"/>
    <dgm:cxn modelId="{B09A1619-8503-4DCB-93C3-770976B39AF0}" type="presParOf" srcId="{A985B1F2-4194-4827-A3E8-D8275D2EB9CC}" destId="{94D37282-A933-43C5-AEEC-7C3FAE48ABB8}" srcOrd="3" destOrd="0" presId="urn:microsoft.com/office/officeart/2005/8/layout/orgChart1"/>
    <dgm:cxn modelId="{F716FCF3-5E72-4F1F-A2FF-F8704764CE10}" type="presParOf" srcId="{94D37282-A933-43C5-AEEC-7C3FAE48ABB8}" destId="{38F47512-6794-4330-8D48-4F9BB3E81BE8}" srcOrd="0" destOrd="0" presId="urn:microsoft.com/office/officeart/2005/8/layout/orgChart1"/>
    <dgm:cxn modelId="{5AD61C93-A55D-49E2-AD9E-F6E2556BBE30}" type="presParOf" srcId="{38F47512-6794-4330-8D48-4F9BB3E81BE8}" destId="{87F70A5C-E609-41BB-A8B7-CA57F2E7C7CA}" srcOrd="0" destOrd="0" presId="urn:microsoft.com/office/officeart/2005/8/layout/orgChart1"/>
    <dgm:cxn modelId="{4E5B1A18-EC7F-4011-AD8E-334861BCAB85}" type="presParOf" srcId="{38F47512-6794-4330-8D48-4F9BB3E81BE8}" destId="{B36F5544-F8CE-40CE-842B-710811B6A8B6}" srcOrd="1" destOrd="0" presId="urn:microsoft.com/office/officeart/2005/8/layout/orgChart1"/>
    <dgm:cxn modelId="{8B418A37-4FCB-4B59-B915-8052A34174DE}" type="presParOf" srcId="{94D37282-A933-43C5-AEEC-7C3FAE48ABB8}" destId="{0429EC14-1D6D-43E5-861B-DEA0301A0FAC}" srcOrd="1" destOrd="0" presId="urn:microsoft.com/office/officeart/2005/8/layout/orgChart1"/>
    <dgm:cxn modelId="{45105128-40CE-410F-BEB8-71831B27F0BB}" type="presParOf" srcId="{0429EC14-1D6D-43E5-861B-DEA0301A0FAC}" destId="{A58AB097-297F-4369-8A3F-805EEE7E2330}" srcOrd="0" destOrd="0" presId="urn:microsoft.com/office/officeart/2005/8/layout/orgChart1"/>
    <dgm:cxn modelId="{136F4732-1C22-4446-B20D-60EBE3588DBE}" type="presParOf" srcId="{0429EC14-1D6D-43E5-861B-DEA0301A0FAC}" destId="{CC634FA9-F64E-4B55-8EED-DE3BD5C9A15E}" srcOrd="1" destOrd="0" presId="urn:microsoft.com/office/officeart/2005/8/layout/orgChart1"/>
    <dgm:cxn modelId="{1DCD0865-CE43-4644-906E-5C11F22BFFAE}" type="presParOf" srcId="{CC634FA9-F64E-4B55-8EED-DE3BD5C9A15E}" destId="{1D8B4C1A-9AB4-4ABB-958E-38E2094B0AEA}" srcOrd="0" destOrd="0" presId="urn:microsoft.com/office/officeart/2005/8/layout/orgChart1"/>
    <dgm:cxn modelId="{0E9CAD6C-2934-4A7D-AE77-F27BE1033AB6}" type="presParOf" srcId="{1D8B4C1A-9AB4-4ABB-958E-38E2094B0AEA}" destId="{A697D91F-A7C2-43E5-A798-124DF9C2602C}" srcOrd="0" destOrd="0" presId="urn:microsoft.com/office/officeart/2005/8/layout/orgChart1"/>
    <dgm:cxn modelId="{CE6DA160-A763-415F-9E62-13EC0EF01B90}" type="presParOf" srcId="{1D8B4C1A-9AB4-4ABB-958E-38E2094B0AEA}" destId="{2281A70D-D6C8-4C73-9C96-1B8147DB3558}" srcOrd="1" destOrd="0" presId="urn:microsoft.com/office/officeart/2005/8/layout/orgChart1"/>
    <dgm:cxn modelId="{57A71B28-9053-48AB-82C8-66F79893B08C}" type="presParOf" srcId="{CC634FA9-F64E-4B55-8EED-DE3BD5C9A15E}" destId="{718DECC6-A7F2-4FA9-B319-5943417CD6B5}" srcOrd="1" destOrd="0" presId="urn:microsoft.com/office/officeart/2005/8/layout/orgChart1"/>
    <dgm:cxn modelId="{EF81E85D-C8E2-4C97-AC29-E9CA22915CC9}" type="presParOf" srcId="{CC634FA9-F64E-4B55-8EED-DE3BD5C9A15E}" destId="{CB093208-C244-4DD5-ACFE-DCFE614BD06D}" srcOrd="2" destOrd="0" presId="urn:microsoft.com/office/officeart/2005/8/layout/orgChart1"/>
    <dgm:cxn modelId="{89E74282-EAE6-44C2-8D77-47181AEC87B2}" type="presParOf" srcId="{0429EC14-1D6D-43E5-861B-DEA0301A0FAC}" destId="{6170E527-96D4-4477-AD39-FB029D5A9F2E}" srcOrd="2" destOrd="0" presId="urn:microsoft.com/office/officeart/2005/8/layout/orgChart1"/>
    <dgm:cxn modelId="{026DD862-B377-432D-8499-08F3EC8632B6}" type="presParOf" srcId="{0429EC14-1D6D-43E5-861B-DEA0301A0FAC}" destId="{682B29A4-F130-41F0-85EA-A93903117BDC}" srcOrd="3" destOrd="0" presId="urn:microsoft.com/office/officeart/2005/8/layout/orgChart1"/>
    <dgm:cxn modelId="{427B03FD-485D-48CE-BD63-15949667E336}" type="presParOf" srcId="{682B29A4-F130-41F0-85EA-A93903117BDC}" destId="{D126664C-DBFB-4291-836A-0AFF73DF4B8B}" srcOrd="0" destOrd="0" presId="urn:microsoft.com/office/officeart/2005/8/layout/orgChart1"/>
    <dgm:cxn modelId="{0184757B-C1AF-43DE-9AAB-2C2CFB9210F5}" type="presParOf" srcId="{D126664C-DBFB-4291-836A-0AFF73DF4B8B}" destId="{02383081-BF06-4E02-9D73-5170BF54A8F1}" srcOrd="0" destOrd="0" presId="urn:microsoft.com/office/officeart/2005/8/layout/orgChart1"/>
    <dgm:cxn modelId="{AC56424E-95F9-4765-BB17-7F08D424EACE}" type="presParOf" srcId="{D126664C-DBFB-4291-836A-0AFF73DF4B8B}" destId="{4763A846-97EF-4606-BBC9-54CAA595E0D0}" srcOrd="1" destOrd="0" presId="urn:microsoft.com/office/officeart/2005/8/layout/orgChart1"/>
    <dgm:cxn modelId="{52B1CC6B-3436-4773-91F7-E0397D5FA566}" type="presParOf" srcId="{682B29A4-F130-41F0-85EA-A93903117BDC}" destId="{714B28D1-7A0F-45CD-A8C4-7108588BB9A0}" srcOrd="1" destOrd="0" presId="urn:microsoft.com/office/officeart/2005/8/layout/orgChart1"/>
    <dgm:cxn modelId="{F4367434-CB99-4BFD-856F-833F445C72A6}" type="presParOf" srcId="{682B29A4-F130-41F0-85EA-A93903117BDC}" destId="{E12E51B7-3737-4895-A916-31607008942D}" srcOrd="2" destOrd="0" presId="urn:microsoft.com/office/officeart/2005/8/layout/orgChart1"/>
    <dgm:cxn modelId="{759405F9-8831-4A44-86CB-BC3CFA34E9BE}" type="presParOf" srcId="{94D37282-A933-43C5-AEEC-7C3FAE48ABB8}" destId="{B9FA890D-3368-4A3E-9737-AFAFC8692AEC}" srcOrd="2" destOrd="0" presId="urn:microsoft.com/office/officeart/2005/8/layout/orgChart1"/>
    <dgm:cxn modelId="{343522FB-2A27-4B15-8F7E-D06F170F3A74}" type="presParOf" srcId="{A985B1F2-4194-4827-A3E8-D8275D2EB9CC}" destId="{6895E338-66DD-4FBF-A557-188910D75514}" srcOrd="4" destOrd="0" presId="urn:microsoft.com/office/officeart/2005/8/layout/orgChart1"/>
    <dgm:cxn modelId="{9D1F2795-E100-4BFA-A177-E6C01EC3AFBD}" type="presParOf" srcId="{A985B1F2-4194-4827-A3E8-D8275D2EB9CC}" destId="{3A8AA6DE-5DA5-420F-B08B-D5A07CBC14B5}" srcOrd="5" destOrd="0" presId="urn:microsoft.com/office/officeart/2005/8/layout/orgChart1"/>
    <dgm:cxn modelId="{7FACE748-0242-4897-BDBA-2B4D5BE81C88}" type="presParOf" srcId="{3A8AA6DE-5DA5-420F-B08B-D5A07CBC14B5}" destId="{BD381239-3DFD-42EA-A903-D2FEB0C75EEC}" srcOrd="0" destOrd="0" presId="urn:microsoft.com/office/officeart/2005/8/layout/orgChart1"/>
    <dgm:cxn modelId="{2202DE31-EE92-4F78-AB33-B9616ADAE8B4}" type="presParOf" srcId="{BD381239-3DFD-42EA-A903-D2FEB0C75EEC}" destId="{3A1A5352-7C1E-483A-8574-649D3091CCAD}" srcOrd="0" destOrd="0" presId="urn:microsoft.com/office/officeart/2005/8/layout/orgChart1"/>
    <dgm:cxn modelId="{9F5BD33D-ADC5-436D-950C-5719E1B7AC2E}" type="presParOf" srcId="{BD381239-3DFD-42EA-A903-D2FEB0C75EEC}" destId="{17F5A929-CA1F-491C-98C9-F5D4C3F313D3}" srcOrd="1" destOrd="0" presId="urn:microsoft.com/office/officeart/2005/8/layout/orgChart1"/>
    <dgm:cxn modelId="{A7F4334A-452F-44B3-85C9-48B21EE7998F}" type="presParOf" srcId="{3A8AA6DE-5DA5-420F-B08B-D5A07CBC14B5}" destId="{9A2A4007-FA68-4794-B53C-9C518223C20A}" srcOrd="1" destOrd="0" presId="urn:microsoft.com/office/officeart/2005/8/layout/orgChart1"/>
    <dgm:cxn modelId="{EEC2D130-C982-43A4-8020-2B068F0D0365}" type="presParOf" srcId="{9A2A4007-FA68-4794-B53C-9C518223C20A}" destId="{0F5A0BF5-D936-43A5-BF34-7E5F1D225243}" srcOrd="0" destOrd="0" presId="urn:microsoft.com/office/officeart/2005/8/layout/orgChart1"/>
    <dgm:cxn modelId="{5A411B9C-BB2F-4937-8A48-2C4BBA5A25F1}" type="presParOf" srcId="{9A2A4007-FA68-4794-B53C-9C518223C20A}" destId="{DAA61D1C-9F05-4F45-B6C9-BA8682DC3FCA}" srcOrd="1" destOrd="0" presId="urn:microsoft.com/office/officeart/2005/8/layout/orgChart1"/>
    <dgm:cxn modelId="{370ADE11-7EB3-4CFF-BEDD-BE7BC4D1B893}" type="presParOf" srcId="{DAA61D1C-9F05-4F45-B6C9-BA8682DC3FCA}" destId="{6F689598-BF1F-4C02-8E53-CB13103698A5}" srcOrd="0" destOrd="0" presId="urn:microsoft.com/office/officeart/2005/8/layout/orgChart1"/>
    <dgm:cxn modelId="{B41EA9A2-067B-4950-988F-46A926A2BD54}" type="presParOf" srcId="{6F689598-BF1F-4C02-8E53-CB13103698A5}" destId="{DEE61503-91FD-4A8C-8BA7-66DE4CF2C4C1}" srcOrd="0" destOrd="0" presId="urn:microsoft.com/office/officeart/2005/8/layout/orgChart1"/>
    <dgm:cxn modelId="{D68ED934-852A-4462-9F91-588C52DBA256}" type="presParOf" srcId="{6F689598-BF1F-4C02-8E53-CB13103698A5}" destId="{093AC8A4-FBA8-47BF-B55E-70BAD14B5AE1}" srcOrd="1" destOrd="0" presId="urn:microsoft.com/office/officeart/2005/8/layout/orgChart1"/>
    <dgm:cxn modelId="{22BC66ED-581F-4C59-B93E-4C9BF75AE66F}" type="presParOf" srcId="{DAA61D1C-9F05-4F45-B6C9-BA8682DC3FCA}" destId="{3007C29F-CFF5-4EE7-8D65-A0C901167512}" srcOrd="1" destOrd="0" presId="urn:microsoft.com/office/officeart/2005/8/layout/orgChart1"/>
    <dgm:cxn modelId="{DF3C2886-1289-4072-BCD4-2093D31C0226}" type="presParOf" srcId="{DAA61D1C-9F05-4F45-B6C9-BA8682DC3FCA}" destId="{CDC32844-9520-44AF-A3F1-B6751DA2DFCF}" srcOrd="2" destOrd="0" presId="urn:microsoft.com/office/officeart/2005/8/layout/orgChart1"/>
    <dgm:cxn modelId="{50904C77-5EEB-4919-86CE-556142E4B96A}" type="presParOf" srcId="{9A2A4007-FA68-4794-B53C-9C518223C20A}" destId="{9B14C65B-44D8-41D4-A37A-AA5DB044B14E}" srcOrd="2" destOrd="0" presId="urn:microsoft.com/office/officeart/2005/8/layout/orgChart1"/>
    <dgm:cxn modelId="{050C6199-F0ED-43FD-8527-C5D49630587A}" type="presParOf" srcId="{9A2A4007-FA68-4794-B53C-9C518223C20A}" destId="{FFECCE90-7D6D-4952-B6D7-05E09FE27C83}" srcOrd="3" destOrd="0" presId="urn:microsoft.com/office/officeart/2005/8/layout/orgChart1"/>
    <dgm:cxn modelId="{315EEAC7-FDD0-4DF3-BD19-CA51E8CAA68E}" type="presParOf" srcId="{FFECCE90-7D6D-4952-B6D7-05E09FE27C83}" destId="{04AA10DA-4D0D-4E61-978B-C027F5B3CC5F}" srcOrd="0" destOrd="0" presId="urn:microsoft.com/office/officeart/2005/8/layout/orgChart1"/>
    <dgm:cxn modelId="{97206B02-548E-4FA1-A6AB-B09B380D9645}" type="presParOf" srcId="{04AA10DA-4D0D-4E61-978B-C027F5B3CC5F}" destId="{D42425EA-338B-4F3C-89E7-1B1C9B3364A3}" srcOrd="0" destOrd="0" presId="urn:microsoft.com/office/officeart/2005/8/layout/orgChart1"/>
    <dgm:cxn modelId="{5754A826-4190-4B54-ADDD-DF3F1FCB3098}" type="presParOf" srcId="{04AA10DA-4D0D-4E61-978B-C027F5B3CC5F}" destId="{13B255FA-DD3D-4469-B5B9-F8C4E0736201}" srcOrd="1" destOrd="0" presId="urn:microsoft.com/office/officeart/2005/8/layout/orgChart1"/>
    <dgm:cxn modelId="{A91DDA83-E9E7-4C03-A10B-8D814DC205E6}" type="presParOf" srcId="{FFECCE90-7D6D-4952-B6D7-05E09FE27C83}" destId="{BBA14D46-6D61-4E21-9AD8-9A2A08EF9C76}" srcOrd="1" destOrd="0" presId="urn:microsoft.com/office/officeart/2005/8/layout/orgChart1"/>
    <dgm:cxn modelId="{A0A092A4-DD92-4E6C-BC62-069A3F1BB3AE}" type="presParOf" srcId="{FFECCE90-7D6D-4952-B6D7-05E09FE27C83}" destId="{77FF5D10-B8A7-4CAA-96B4-1284D0A1B2CA}" srcOrd="2" destOrd="0" presId="urn:microsoft.com/office/officeart/2005/8/layout/orgChart1"/>
    <dgm:cxn modelId="{33A404F8-FF4A-4DDA-A657-F313D451F8E9}" type="presParOf" srcId="{9A2A4007-FA68-4794-B53C-9C518223C20A}" destId="{1EBD5B18-0C98-403A-838C-257B0E3D3ABD}" srcOrd="4" destOrd="0" presId="urn:microsoft.com/office/officeart/2005/8/layout/orgChart1"/>
    <dgm:cxn modelId="{AC9216E5-FD21-431C-BC59-17622B04BC42}" type="presParOf" srcId="{9A2A4007-FA68-4794-B53C-9C518223C20A}" destId="{D34E2604-C6E3-4FBF-82B5-9013B7E27552}" srcOrd="5" destOrd="0" presId="urn:microsoft.com/office/officeart/2005/8/layout/orgChart1"/>
    <dgm:cxn modelId="{D5A3C5BF-5112-48EC-B504-9AFD2274D8D8}" type="presParOf" srcId="{D34E2604-C6E3-4FBF-82B5-9013B7E27552}" destId="{B1410533-97DC-40FD-A05C-F60C24ECD3BB}" srcOrd="0" destOrd="0" presId="urn:microsoft.com/office/officeart/2005/8/layout/orgChart1"/>
    <dgm:cxn modelId="{904EAFAF-97D5-450F-9853-402D16364D90}" type="presParOf" srcId="{B1410533-97DC-40FD-A05C-F60C24ECD3BB}" destId="{7F1E227F-A6F5-4D75-8CF1-CFB880E3CF1B}" srcOrd="0" destOrd="0" presId="urn:microsoft.com/office/officeart/2005/8/layout/orgChart1"/>
    <dgm:cxn modelId="{6451EB4E-200E-486B-AE5B-F99DE413670E}" type="presParOf" srcId="{B1410533-97DC-40FD-A05C-F60C24ECD3BB}" destId="{C61F3439-DC85-4126-9194-99A7D0748550}" srcOrd="1" destOrd="0" presId="urn:microsoft.com/office/officeart/2005/8/layout/orgChart1"/>
    <dgm:cxn modelId="{32A2077D-1DB0-48F9-BCC8-ADE32134E701}" type="presParOf" srcId="{D34E2604-C6E3-4FBF-82B5-9013B7E27552}" destId="{75310565-1D6C-489A-BF37-390E7E88CAD6}" srcOrd="1" destOrd="0" presId="urn:microsoft.com/office/officeart/2005/8/layout/orgChart1"/>
    <dgm:cxn modelId="{C552D670-DF52-4B64-B3FC-2390FFD21C0C}" type="presParOf" srcId="{D34E2604-C6E3-4FBF-82B5-9013B7E27552}" destId="{E99125F8-19C2-4669-887C-6F8BF43499E9}" srcOrd="2" destOrd="0" presId="urn:microsoft.com/office/officeart/2005/8/layout/orgChart1"/>
    <dgm:cxn modelId="{490A455B-F4CC-4F1A-9133-139E406844FA}" type="presParOf" srcId="{3A8AA6DE-5DA5-420F-B08B-D5A07CBC14B5}" destId="{2444AB0F-3A51-45D9-BFB7-62C4ED9CFA7C}" srcOrd="2" destOrd="0" presId="urn:microsoft.com/office/officeart/2005/8/layout/orgChart1"/>
    <dgm:cxn modelId="{45E1EA2E-A47B-4A19-AD24-C11F84F83460}" type="presParOf" srcId="{3D59C817-DB54-4A41-BCC9-BA68B9A43D0D}" destId="{B0F2AEF9-0A7F-4A3A-B18E-98DA37642371}" srcOrd="2" destOrd="0" presId="urn:microsoft.com/office/officeart/2005/8/layout/orgChart1"/>
    <dgm:cxn modelId="{605967EF-8F7C-4E30-B13A-073815D9ED7D}" type="presParOf" srcId="{B0F2AEF9-0A7F-4A3A-B18E-98DA37642371}" destId="{A1397D80-5779-4F52-B728-10E1CA41CF6C}" srcOrd="0" destOrd="0" presId="urn:microsoft.com/office/officeart/2005/8/layout/orgChart1"/>
    <dgm:cxn modelId="{2F0E0E80-7EC0-410F-BB33-47CBE90F27D8}" type="presParOf" srcId="{B0F2AEF9-0A7F-4A3A-B18E-98DA37642371}" destId="{080398FF-9AC9-4767-B741-5D1D3370EBD4}" srcOrd="1" destOrd="0" presId="urn:microsoft.com/office/officeart/2005/8/layout/orgChart1"/>
    <dgm:cxn modelId="{1B53DC15-598A-40A5-B4B8-B3EDEF9204D8}" type="presParOf" srcId="{080398FF-9AC9-4767-B741-5D1D3370EBD4}" destId="{F03BBFA7-92DA-4DB9-B610-E6ECBA38E5BE}" srcOrd="0" destOrd="0" presId="urn:microsoft.com/office/officeart/2005/8/layout/orgChart1"/>
    <dgm:cxn modelId="{F7C4F1BF-F381-4B2B-A5AD-336BA466C0BC}" type="presParOf" srcId="{F03BBFA7-92DA-4DB9-B610-E6ECBA38E5BE}" destId="{ECBDFB34-8193-4D35-BEC8-428A16BAFD4B}" srcOrd="0" destOrd="0" presId="urn:microsoft.com/office/officeart/2005/8/layout/orgChart1"/>
    <dgm:cxn modelId="{D6DCDC92-5500-4DC1-BAC2-BAF147BD8D3F}" type="presParOf" srcId="{F03BBFA7-92DA-4DB9-B610-E6ECBA38E5BE}" destId="{3D065825-4694-40BD-9AB9-5E4B080D9F8E}" srcOrd="1" destOrd="0" presId="urn:microsoft.com/office/officeart/2005/8/layout/orgChart1"/>
    <dgm:cxn modelId="{4D9575E9-E960-4FFE-A2EC-E6279C923061}" type="presParOf" srcId="{080398FF-9AC9-4767-B741-5D1D3370EBD4}" destId="{8C3B29AB-8502-43C3-B1A1-4BE4D5A399AE}" srcOrd="1" destOrd="0" presId="urn:microsoft.com/office/officeart/2005/8/layout/orgChart1"/>
    <dgm:cxn modelId="{B43B17A5-CB3F-4AF8-8E7C-4334366C2302}" type="presParOf" srcId="{080398FF-9AC9-4767-B741-5D1D3370EBD4}" destId="{5CC0D5E3-1238-4E39-A532-137081749BDE}" srcOrd="2" destOrd="0" presId="urn:microsoft.com/office/officeart/2005/8/layout/orgChart1"/>
    <dgm:cxn modelId="{59E66EAB-9C0B-475D-8568-F8987FED4B76}" type="presParOf" srcId="{A04F58A2-DEFD-4B57-9DD7-DC84592F7072}" destId="{BC05EDC7-225D-4AF1-BE93-4B5C8DC200F2}" srcOrd="2" destOrd="0" presId="urn:microsoft.com/office/officeart/2005/8/layout/orgChart1"/>
    <dgm:cxn modelId="{936BC65E-634E-4094-A1BC-89EA630A5D0D}" type="presParOf" srcId="{BC05EDC7-225D-4AF1-BE93-4B5C8DC200F2}" destId="{4A583A60-CD15-4F21-8C8F-AD2A188C9CB2}" srcOrd="0" destOrd="0" presId="urn:microsoft.com/office/officeart/2005/8/layout/orgChart1"/>
    <dgm:cxn modelId="{5D8AB967-5201-4E26-90B4-09BE076739D8}" type="presParOf" srcId="{BC05EDC7-225D-4AF1-BE93-4B5C8DC200F2}" destId="{4C743B23-9598-4343-9F9E-7F3246667170}" srcOrd="1" destOrd="0" presId="urn:microsoft.com/office/officeart/2005/8/layout/orgChart1"/>
    <dgm:cxn modelId="{82D7C3E9-1619-462B-BFBC-C5AC18809443}" type="presParOf" srcId="{4C743B23-9598-4343-9F9E-7F3246667170}" destId="{CC738CEA-EF6D-494C-9464-241FC0798CC2}" srcOrd="0" destOrd="0" presId="urn:microsoft.com/office/officeart/2005/8/layout/orgChart1"/>
    <dgm:cxn modelId="{50A74BA9-C459-4D27-8BDF-2D3E8C3DAD9C}" type="presParOf" srcId="{CC738CEA-EF6D-494C-9464-241FC0798CC2}" destId="{5A7F6D75-160D-46D9-B812-1A10BC05C636}" srcOrd="0" destOrd="0" presId="urn:microsoft.com/office/officeart/2005/8/layout/orgChart1"/>
    <dgm:cxn modelId="{95C5C9C5-2843-4EDB-BEA3-E24C02BC80BB}" type="presParOf" srcId="{CC738CEA-EF6D-494C-9464-241FC0798CC2}" destId="{E637B611-7EE9-4A51-8A5D-1DCF2488A2DF}" srcOrd="1" destOrd="0" presId="urn:microsoft.com/office/officeart/2005/8/layout/orgChart1"/>
    <dgm:cxn modelId="{AFBCD671-15BA-4FA3-BA84-3BF4FCD667BF}" type="presParOf" srcId="{4C743B23-9598-4343-9F9E-7F3246667170}" destId="{E60F8426-10E9-4F0D-A23A-0655A82455FE}" srcOrd="1" destOrd="0" presId="urn:microsoft.com/office/officeart/2005/8/layout/orgChart1"/>
    <dgm:cxn modelId="{F058F4A2-3CB4-414B-8987-1CC9B5BCA72B}" type="presParOf" srcId="{4C743B23-9598-4343-9F9E-7F3246667170}" destId="{05F15A52-FA05-43C8-BB15-1D61DD9AEB37}" srcOrd="2" destOrd="0" presId="urn:microsoft.com/office/officeart/2005/8/layout/orgChart1"/>
    <dgm:cxn modelId="{C6EA189B-7420-489E-BC5B-741B346CDD68}" type="presParOf" srcId="{BC05EDC7-225D-4AF1-BE93-4B5C8DC200F2}" destId="{A292E55C-DF2C-4BBC-B879-B91E9EE419EC}" srcOrd="2" destOrd="0" presId="urn:microsoft.com/office/officeart/2005/8/layout/orgChart1"/>
    <dgm:cxn modelId="{FAFA8E69-F69B-4BF0-B16C-B4D8DB1911BC}" type="presParOf" srcId="{BC05EDC7-225D-4AF1-BE93-4B5C8DC200F2}" destId="{E14E347B-7987-44C6-B5D7-3A5E884E7B2D}" srcOrd="3" destOrd="0" presId="urn:microsoft.com/office/officeart/2005/8/layout/orgChart1"/>
    <dgm:cxn modelId="{D8340992-EBEB-425F-BD4F-CBE91C7BF788}" type="presParOf" srcId="{E14E347B-7987-44C6-B5D7-3A5E884E7B2D}" destId="{FFE67A5A-7C72-46CD-B01C-32C772C9103C}" srcOrd="0" destOrd="0" presId="urn:microsoft.com/office/officeart/2005/8/layout/orgChart1"/>
    <dgm:cxn modelId="{BDE9C2BE-3256-4DAE-8A97-1D6BF48A8291}" type="presParOf" srcId="{FFE67A5A-7C72-46CD-B01C-32C772C9103C}" destId="{4C9AF938-F810-46EA-8A36-682984F8410B}" srcOrd="0" destOrd="0" presId="urn:microsoft.com/office/officeart/2005/8/layout/orgChart1"/>
    <dgm:cxn modelId="{4CF81BE0-71B4-4E7E-A266-988C52467B8A}" type="presParOf" srcId="{FFE67A5A-7C72-46CD-B01C-32C772C9103C}" destId="{1A3B86A4-84BD-4961-9A03-53DFB6D647D6}" srcOrd="1" destOrd="0" presId="urn:microsoft.com/office/officeart/2005/8/layout/orgChart1"/>
    <dgm:cxn modelId="{5AAB774D-D31F-4D90-93E6-6E07E9D2FB78}" type="presParOf" srcId="{E14E347B-7987-44C6-B5D7-3A5E884E7B2D}" destId="{EC2343DC-57A5-4917-B7B8-56B35317A126}" srcOrd="1" destOrd="0" presId="urn:microsoft.com/office/officeart/2005/8/layout/orgChart1"/>
    <dgm:cxn modelId="{95F62D98-962C-488F-8C59-B57B33EA57BD}" type="presParOf" srcId="{E14E347B-7987-44C6-B5D7-3A5E884E7B2D}" destId="{33CD9D47-661C-4517-BED7-FE746EB76F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6C1E92-DA3D-4F01-994D-B64C11E0953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02A8889-841F-46C1-872C-5DD873DCF3B4}">
      <dgm:prSet phldrT="[Texto]" custT="1"/>
      <dgm:spPr>
        <a:solidFill>
          <a:srgbClr val="FFC000"/>
        </a:solidFill>
      </dgm:spPr>
      <dgm:t>
        <a:bodyPr/>
        <a:lstStyle/>
        <a:p>
          <a:pPr algn="ctr"/>
          <a:r>
            <a:rPr lang="pt-BR" sz="1200" b="1" dirty="0" smtClean="0"/>
            <a:t>Assessoria Jurídica </a:t>
          </a:r>
          <a:endParaRPr lang="pt-BR" sz="1200" b="1" dirty="0"/>
        </a:p>
      </dgm:t>
    </dgm:pt>
    <dgm:pt modelId="{C4A7BC3F-5FB8-44E9-8B63-06D624E565FB}" type="parTrans" cxnId="{F4A0F3B5-47FD-478D-AC17-BD398EB3EF8C}">
      <dgm:prSet/>
      <dgm:spPr/>
      <dgm:t>
        <a:bodyPr/>
        <a:lstStyle/>
        <a:p>
          <a:endParaRPr lang="pt-BR"/>
        </a:p>
      </dgm:t>
    </dgm:pt>
    <dgm:pt modelId="{3A281DD8-AA87-40C0-BA73-D0ED10711FFD}" type="sibTrans" cxnId="{F4A0F3B5-47FD-478D-AC17-BD398EB3EF8C}">
      <dgm:prSet/>
      <dgm:spPr/>
      <dgm:t>
        <a:bodyPr/>
        <a:lstStyle/>
        <a:p>
          <a:endParaRPr lang="pt-BR"/>
        </a:p>
      </dgm:t>
    </dgm:pt>
    <dgm:pt modelId="{999B8582-9059-4920-9002-007AEB2169F8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1200" b="1" dirty="0" smtClean="0"/>
            <a:t>Assessoria </a:t>
          </a:r>
          <a:r>
            <a:rPr lang="pt-BR" sz="1200" b="1" dirty="0" err="1" smtClean="0"/>
            <a:t>Compliance</a:t>
          </a:r>
          <a:endParaRPr lang="pt-BR" sz="1200" b="1" dirty="0"/>
        </a:p>
      </dgm:t>
    </dgm:pt>
    <dgm:pt modelId="{BB2D602C-CB4D-40C5-9CAB-D1FFA54A8E04}" type="parTrans" cxnId="{DE24A382-9782-4ABB-AA49-AFDE0C416860}">
      <dgm:prSet/>
      <dgm:spPr/>
      <dgm:t>
        <a:bodyPr/>
        <a:lstStyle/>
        <a:p>
          <a:endParaRPr lang="pt-BR"/>
        </a:p>
      </dgm:t>
    </dgm:pt>
    <dgm:pt modelId="{7D0896A1-3E5B-4839-A17B-EDB9E5609D92}" type="sibTrans" cxnId="{DE24A382-9782-4ABB-AA49-AFDE0C416860}">
      <dgm:prSet/>
      <dgm:spPr/>
      <dgm:t>
        <a:bodyPr/>
        <a:lstStyle/>
        <a:p>
          <a:endParaRPr lang="pt-BR"/>
        </a:p>
      </dgm:t>
    </dgm:pt>
    <dgm:pt modelId="{F4304E12-F76D-4CCE-AA8A-6C32682D9A3B}" type="asst">
      <dgm:prSet phldrT="[Texto]"/>
      <dgm:spPr/>
      <dgm:t>
        <a:bodyPr/>
        <a:lstStyle/>
        <a:p>
          <a:r>
            <a:rPr lang="pt-BR" dirty="0" smtClean="0">
              <a:solidFill>
                <a:schemeClr val="accent1"/>
              </a:solidFill>
            </a:rPr>
            <a:t>.</a:t>
          </a:r>
          <a:endParaRPr lang="pt-BR" dirty="0">
            <a:solidFill>
              <a:schemeClr val="accent1"/>
            </a:solidFill>
          </a:endParaRPr>
        </a:p>
      </dgm:t>
    </dgm:pt>
    <dgm:pt modelId="{CD4E2F4D-4130-4E2D-B2B2-013789BEB4C2}" type="sibTrans" cxnId="{FAFC6FB3-6870-4E6D-8A80-0292D74B94C7}">
      <dgm:prSet/>
      <dgm:spPr/>
      <dgm:t>
        <a:bodyPr/>
        <a:lstStyle/>
        <a:p>
          <a:endParaRPr lang="pt-BR"/>
        </a:p>
      </dgm:t>
    </dgm:pt>
    <dgm:pt modelId="{77496653-7F60-4842-8225-EA549A26E093}" type="parTrans" cxnId="{FAFC6FB3-6870-4E6D-8A80-0292D74B94C7}">
      <dgm:prSet/>
      <dgm:spPr/>
      <dgm:t>
        <a:bodyPr/>
        <a:lstStyle/>
        <a:p>
          <a:endParaRPr lang="pt-BR"/>
        </a:p>
      </dgm:t>
    </dgm:pt>
    <dgm:pt modelId="{473EAF91-3C3F-4A71-AEBE-D0133A8CBBA5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1200" b="1" dirty="0" smtClean="0"/>
            <a:t>Assessoria Atuarial</a:t>
          </a:r>
          <a:endParaRPr lang="pt-BR" sz="1200" b="1" dirty="0"/>
        </a:p>
      </dgm:t>
    </dgm:pt>
    <dgm:pt modelId="{48E3BC9F-2DA8-4971-A10D-BDBC7321CA53}" type="sibTrans" cxnId="{D4857BE9-5CCB-4239-8DCF-763D72A6FDEF}">
      <dgm:prSet/>
      <dgm:spPr/>
      <dgm:t>
        <a:bodyPr/>
        <a:lstStyle/>
        <a:p>
          <a:endParaRPr lang="pt-BR"/>
        </a:p>
      </dgm:t>
    </dgm:pt>
    <dgm:pt modelId="{B5C7AC15-5F43-4AD2-804E-2E83C33FDA28}" type="parTrans" cxnId="{D4857BE9-5CCB-4239-8DCF-763D72A6FDEF}">
      <dgm:prSet/>
      <dgm:spPr/>
      <dgm:t>
        <a:bodyPr/>
        <a:lstStyle/>
        <a:p>
          <a:endParaRPr lang="pt-BR"/>
        </a:p>
      </dgm:t>
    </dgm:pt>
    <dgm:pt modelId="{4FC7C28D-7FFA-4CD0-A839-F630A4D71E30}" type="pres">
      <dgm:prSet presAssocID="{726C1E92-DA3D-4F01-994D-B64C11E095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D09AFD8-2AEC-4B98-8B5E-D184E3C4FCEE}" type="pres">
      <dgm:prSet presAssocID="{F4304E12-F76D-4CCE-AA8A-6C32682D9A3B}" presName="hierRoot1" presStyleCnt="0">
        <dgm:presLayoutVars>
          <dgm:hierBranch val="init"/>
        </dgm:presLayoutVars>
      </dgm:prSet>
      <dgm:spPr/>
    </dgm:pt>
    <dgm:pt modelId="{8D95C431-4254-4496-8ECC-62227A9C8534}" type="pres">
      <dgm:prSet presAssocID="{F4304E12-F76D-4CCE-AA8A-6C32682D9A3B}" presName="rootComposite1" presStyleCnt="0"/>
      <dgm:spPr/>
    </dgm:pt>
    <dgm:pt modelId="{CBF6484B-508A-48FF-83A2-749CD9563948}" type="pres">
      <dgm:prSet presAssocID="{F4304E12-F76D-4CCE-AA8A-6C32682D9A3B}" presName="rootText1" presStyleLbl="node0" presStyleIdx="0" presStyleCnt="1" custFlipVert="0" custFlipHor="1" custScaleX="64022" custScaleY="22477" custLinFactNeighborX="50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D27D567-4E7A-462F-89DD-34DACF60A34A}" type="pres">
      <dgm:prSet presAssocID="{F4304E12-F76D-4CCE-AA8A-6C32682D9A3B}" presName="rootConnector1" presStyleLbl="asst0" presStyleIdx="0" presStyleCnt="0"/>
      <dgm:spPr/>
      <dgm:t>
        <a:bodyPr/>
        <a:lstStyle/>
        <a:p>
          <a:endParaRPr lang="pt-BR"/>
        </a:p>
      </dgm:t>
    </dgm:pt>
    <dgm:pt modelId="{F4702385-928A-457A-8ECE-B1E8DAC87901}" type="pres">
      <dgm:prSet presAssocID="{F4304E12-F76D-4CCE-AA8A-6C32682D9A3B}" presName="hierChild2" presStyleCnt="0"/>
      <dgm:spPr/>
    </dgm:pt>
    <dgm:pt modelId="{E135FE76-881C-4705-B063-B642003D00B3}" type="pres">
      <dgm:prSet presAssocID="{C4A7BC3F-5FB8-44E9-8B63-06D624E565FB}" presName="Name64" presStyleLbl="parChTrans1D2" presStyleIdx="0" presStyleCnt="3"/>
      <dgm:spPr/>
      <dgm:t>
        <a:bodyPr/>
        <a:lstStyle/>
        <a:p>
          <a:endParaRPr lang="pt-BR"/>
        </a:p>
      </dgm:t>
    </dgm:pt>
    <dgm:pt modelId="{326E0CCD-1BA2-4CF9-8BAA-1FD5133E7DC1}" type="pres">
      <dgm:prSet presAssocID="{602A8889-841F-46C1-872C-5DD873DCF3B4}" presName="hierRoot2" presStyleCnt="0">
        <dgm:presLayoutVars>
          <dgm:hierBranch val="init"/>
        </dgm:presLayoutVars>
      </dgm:prSet>
      <dgm:spPr/>
    </dgm:pt>
    <dgm:pt modelId="{5C49E076-4502-4CF1-B15F-A679418FA4BB}" type="pres">
      <dgm:prSet presAssocID="{602A8889-841F-46C1-872C-5DD873DCF3B4}" presName="rootComposite" presStyleCnt="0"/>
      <dgm:spPr/>
    </dgm:pt>
    <dgm:pt modelId="{1C07BEAE-80F1-4EEF-B0AE-50434587533E}" type="pres">
      <dgm:prSet presAssocID="{602A8889-841F-46C1-872C-5DD873DCF3B4}" presName="rootText" presStyleLbl="node2" presStyleIdx="0" presStyleCnt="3" custScaleX="203425" custLinFactNeighborY="123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1E2BD14-0DD1-4BAC-8BA5-6812B5C38C4B}" type="pres">
      <dgm:prSet presAssocID="{602A8889-841F-46C1-872C-5DD873DCF3B4}" presName="rootConnector" presStyleLbl="node2" presStyleIdx="0" presStyleCnt="3"/>
      <dgm:spPr/>
      <dgm:t>
        <a:bodyPr/>
        <a:lstStyle/>
        <a:p>
          <a:endParaRPr lang="pt-BR"/>
        </a:p>
      </dgm:t>
    </dgm:pt>
    <dgm:pt modelId="{730FBF04-937B-457D-B516-4DF7FF2450F6}" type="pres">
      <dgm:prSet presAssocID="{602A8889-841F-46C1-872C-5DD873DCF3B4}" presName="hierChild4" presStyleCnt="0"/>
      <dgm:spPr/>
    </dgm:pt>
    <dgm:pt modelId="{412DEF31-5E6C-401F-909A-F2325AE69347}" type="pres">
      <dgm:prSet presAssocID="{602A8889-841F-46C1-872C-5DD873DCF3B4}" presName="hierChild5" presStyleCnt="0"/>
      <dgm:spPr/>
    </dgm:pt>
    <dgm:pt modelId="{2B08892A-CBE1-457B-B4FC-FB982F63631D}" type="pres">
      <dgm:prSet presAssocID="{BB2D602C-CB4D-40C5-9CAB-D1FFA54A8E04}" presName="Name64" presStyleLbl="parChTrans1D2" presStyleIdx="1" presStyleCnt="3"/>
      <dgm:spPr/>
      <dgm:t>
        <a:bodyPr/>
        <a:lstStyle/>
        <a:p>
          <a:endParaRPr lang="pt-BR"/>
        </a:p>
      </dgm:t>
    </dgm:pt>
    <dgm:pt modelId="{07809712-3D44-4F0C-928F-6CFF293AE720}" type="pres">
      <dgm:prSet presAssocID="{999B8582-9059-4920-9002-007AEB2169F8}" presName="hierRoot2" presStyleCnt="0">
        <dgm:presLayoutVars>
          <dgm:hierBranch val="init"/>
        </dgm:presLayoutVars>
      </dgm:prSet>
      <dgm:spPr/>
    </dgm:pt>
    <dgm:pt modelId="{A15E9582-BE45-4B42-A7BB-6B530E2C3029}" type="pres">
      <dgm:prSet presAssocID="{999B8582-9059-4920-9002-007AEB2169F8}" presName="rootComposite" presStyleCnt="0"/>
      <dgm:spPr/>
    </dgm:pt>
    <dgm:pt modelId="{35EABABC-CFA6-4693-8542-A34DF2BE72AB}" type="pres">
      <dgm:prSet presAssocID="{999B8582-9059-4920-9002-007AEB2169F8}" presName="rootText" presStyleLbl="node2" presStyleIdx="1" presStyleCnt="3" custScaleX="20389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F45BC7F-8AE5-4FFE-A88C-DE92F1F68685}" type="pres">
      <dgm:prSet presAssocID="{999B8582-9059-4920-9002-007AEB2169F8}" presName="rootConnector" presStyleLbl="node2" presStyleIdx="1" presStyleCnt="3"/>
      <dgm:spPr/>
      <dgm:t>
        <a:bodyPr/>
        <a:lstStyle/>
        <a:p>
          <a:endParaRPr lang="pt-BR"/>
        </a:p>
      </dgm:t>
    </dgm:pt>
    <dgm:pt modelId="{8661BFE1-AC81-4D06-AE88-B628FC4C867B}" type="pres">
      <dgm:prSet presAssocID="{999B8582-9059-4920-9002-007AEB2169F8}" presName="hierChild4" presStyleCnt="0"/>
      <dgm:spPr/>
    </dgm:pt>
    <dgm:pt modelId="{9E24448C-7175-4731-9CE9-D48A6E051E41}" type="pres">
      <dgm:prSet presAssocID="{999B8582-9059-4920-9002-007AEB2169F8}" presName="hierChild5" presStyleCnt="0"/>
      <dgm:spPr/>
    </dgm:pt>
    <dgm:pt modelId="{7969A6F2-4346-428B-B60D-4E6D47AB6C85}" type="pres">
      <dgm:prSet presAssocID="{B5C7AC15-5F43-4AD2-804E-2E83C33FDA28}" presName="Name64" presStyleLbl="parChTrans1D2" presStyleIdx="2" presStyleCnt="3"/>
      <dgm:spPr/>
      <dgm:t>
        <a:bodyPr/>
        <a:lstStyle/>
        <a:p>
          <a:endParaRPr lang="pt-BR"/>
        </a:p>
      </dgm:t>
    </dgm:pt>
    <dgm:pt modelId="{680A268C-B34D-432B-BE03-AA4085DF6D45}" type="pres">
      <dgm:prSet presAssocID="{473EAF91-3C3F-4A71-AEBE-D0133A8CBBA5}" presName="hierRoot2" presStyleCnt="0">
        <dgm:presLayoutVars>
          <dgm:hierBranch val="init"/>
        </dgm:presLayoutVars>
      </dgm:prSet>
      <dgm:spPr/>
    </dgm:pt>
    <dgm:pt modelId="{90ADE261-5F8E-4D6C-975F-9051D05A7134}" type="pres">
      <dgm:prSet presAssocID="{473EAF91-3C3F-4A71-AEBE-D0133A8CBBA5}" presName="rootComposite" presStyleCnt="0"/>
      <dgm:spPr/>
    </dgm:pt>
    <dgm:pt modelId="{6F36BC85-C703-4694-A7D1-2AEC7E82B875}" type="pres">
      <dgm:prSet presAssocID="{473EAF91-3C3F-4A71-AEBE-D0133A8CBBA5}" presName="rootText" presStyleLbl="node2" presStyleIdx="2" presStyleCnt="3" custScaleX="203898" custLinFactNeighborY="-123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BE15848-6BB5-4F78-86CA-CEA0C6C8CDB2}" type="pres">
      <dgm:prSet presAssocID="{473EAF91-3C3F-4A71-AEBE-D0133A8CBBA5}" presName="rootConnector" presStyleLbl="node2" presStyleIdx="2" presStyleCnt="3"/>
      <dgm:spPr/>
      <dgm:t>
        <a:bodyPr/>
        <a:lstStyle/>
        <a:p>
          <a:endParaRPr lang="pt-BR"/>
        </a:p>
      </dgm:t>
    </dgm:pt>
    <dgm:pt modelId="{9FE425B2-6FBA-458B-B0B5-963B7D6F7EC6}" type="pres">
      <dgm:prSet presAssocID="{473EAF91-3C3F-4A71-AEBE-D0133A8CBBA5}" presName="hierChild4" presStyleCnt="0"/>
      <dgm:spPr/>
    </dgm:pt>
    <dgm:pt modelId="{4DBE4357-D331-4A88-B0B9-B967B8F20126}" type="pres">
      <dgm:prSet presAssocID="{473EAF91-3C3F-4A71-AEBE-D0133A8CBBA5}" presName="hierChild5" presStyleCnt="0"/>
      <dgm:spPr/>
    </dgm:pt>
    <dgm:pt modelId="{0D6383E6-95DE-44FB-A00C-11938E6094AB}" type="pres">
      <dgm:prSet presAssocID="{F4304E12-F76D-4CCE-AA8A-6C32682D9A3B}" presName="hierChild3" presStyleCnt="0"/>
      <dgm:spPr/>
    </dgm:pt>
  </dgm:ptLst>
  <dgm:cxnLst>
    <dgm:cxn modelId="{B2B7D6A8-9DAA-4F37-ADE1-9D37AF675387}" type="presOf" srcId="{C4A7BC3F-5FB8-44E9-8B63-06D624E565FB}" destId="{E135FE76-881C-4705-B063-B642003D00B3}" srcOrd="0" destOrd="0" presId="urn:microsoft.com/office/officeart/2009/3/layout/HorizontalOrganizationChart"/>
    <dgm:cxn modelId="{8E4D9841-82B5-4D52-AFD9-1506089B3572}" type="presOf" srcId="{473EAF91-3C3F-4A71-AEBE-D0133A8CBBA5}" destId="{8BE15848-6BB5-4F78-86CA-CEA0C6C8CDB2}" srcOrd="1" destOrd="0" presId="urn:microsoft.com/office/officeart/2009/3/layout/HorizontalOrganizationChart"/>
    <dgm:cxn modelId="{1E9FBAEF-AD81-4486-8ABE-BCD0E2456FD1}" type="presOf" srcId="{B5C7AC15-5F43-4AD2-804E-2E83C33FDA28}" destId="{7969A6F2-4346-428B-B60D-4E6D47AB6C85}" srcOrd="0" destOrd="0" presId="urn:microsoft.com/office/officeart/2009/3/layout/HorizontalOrganizationChart"/>
    <dgm:cxn modelId="{62139933-95F8-4168-AD9A-9A5039AA335F}" type="presOf" srcId="{602A8889-841F-46C1-872C-5DD873DCF3B4}" destId="{1C07BEAE-80F1-4EEF-B0AE-50434587533E}" srcOrd="0" destOrd="0" presId="urn:microsoft.com/office/officeart/2009/3/layout/HorizontalOrganizationChart"/>
    <dgm:cxn modelId="{DB011E51-33B9-4A5B-A572-9F838ABCA8D3}" type="presOf" srcId="{BB2D602C-CB4D-40C5-9CAB-D1FFA54A8E04}" destId="{2B08892A-CBE1-457B-B4FC-FB982F63631D}" srcOrd="0" destOrd="0" presId="urn:microsoft.com/office/officeart/2009/3/layout/HorizontalOrganizationChart"/>
    <dgm:cxn modelId="{51964D09-03B8-42FF-9662-199165DE1FBC}" type="presOf" srcId="{602A8889-841F-46C1-872C-5DD873DCF3B4}" destId="{41E2BD14-0DD1-4BAC-8BA5-6812B5C38C4B}" srcOrd="1" destOrd="0" presId="urn:microsoft.com/office/officeart/2009/3/layout/HorizontalOrganizationChart"/>
    <dgm:cxn modelId="{CEC0CC62-3E16-4868-816C-CB664C08584E}" type="presOf" srcId="{473EAF91-3C3F-4A71-AEBE-D0133A8CBBA5}" destId="{6F36BC85-C703-4694-A7D1-2AEC7E82B875}" srcOrd="0" destOrd="0" presId="urn:microsoft.com/office/officeart/2009/3/layout/HorizontalOrganizationChart"/>
    <dgm:cxn modelId="{DE24A382-9782-4ABB-AA49-AFDE0C416860}" srcId="{F4304E12-F76D-4CCE-AA8A-6C32682D9A3B}" destId="{999B8582-9059-4920-9002-007AEB2169F8}" srcOrd="1" destOrd="0" parTransId="{BB2D602C-CB4D-40C5-9CAB-D1FFA54A8E04}" sibTransId="{7D0896A1-3E5B-4839-A17B-EDB9E5609D92}"/>
    <dgm:cxn modelId="{1B440994-DDA4-4E89-9C89-B4591DC34445}" type="presOf" srcId="{999B8582-9059-4920-9002-007AEB2169F8}" destId="{CF45BC7F-8AE5-4FFE-A88C-DE92F1F68685}" srcOrd="1" destOrd="0" presId="urn:microsoft.com/office/officeart/2009/3/layout/HorizontalOrganizationChart"/>
    <dgm:cxn modelId="{D4857BE9-5CCB-4239-8DCF-763D72A6FDEF}" srcId="{F4304E12-F76D-4CCE-AA8A-6C32682D9A3B}" destId="{473EAF91-3C3F-4A71-AEBE-D0133A8CBBA5}" srcOrd="2" destOrd="0" parTransId="{B5C7AC15-5F43-4AD2-804E-2E83C33FDA28}" sibTransId="{48E3BC9F-2DA8-4971-A10D-BDBC7321CA53}"/>
    <dgm:cxn modelId="{FAFC6FB3-6870-4E6D-8A80-0292D74B94C7}" srcId="{726C1E92-DA3D-4F01-994D-B64C11E0953F}" destId="{F4304E12-F76D-4CCE-AA8A-6C32682D9A3B}" srcOrd="0" destOrd="0" parTransId="{77496653-7F60-4842-8225-EA549A26E093}" sibTransId="{CD4E2F4D-4130-4E2D-B2B2-013789BEB4C2}"/>
    <dgm:cxn modelId="{13730AE6-B468-45E3-A6E6-8010F9A9E470}" type="presOf" srcId="{999B8582-9059-4920-9002-007AEB2169F8}" destId="{35EABABC-CFA6-4693-8542-A34DF2BE72AB}" srcOrd="0" destOrd="0" presId="urn:microsoft.com/office/officeart/2009/3/layout/HorizontalOrganizationChart"/>
    <dgm:cxn modelId="{F4A0F3B5-47FD-478D-AC17-BD398EB3EF8C}" srcId="{F4304E12-F76D-4CCE-AA8A-6C32682D9A3B}" destId="{602A8889-841F-46C1-872C-5DD873DCF3B4}" srcOrd="0" destOrd="0" parTransId="{C4A7BC3F-5FB8-44E9-8B63-06D624E565FB}" sibTransId="{3A281DD8-AA87-40C0-BA73-D0ED10711FFD}"/>
    <dgm:cxn modelId="{CD17AAF9-EE15-4202-97DA-83D2AEB9AF23}" type="presOf" srcId="{F4304E12-F76D-4CCE-AA8A-6C32682D9A3B}" destId="{CBF6484B-508A-48FF-83A2-749CD9563948}" srcOrd="0" destOrd="0" presId="urn:microsoft.com/office/officeart/2009/3/layout/HorizontalOrganizationChart"/>
    <dgm:cxn modelId="{D96AC4F7-C0AD-4433-B9DE-0A53049CC6CF}" type="presOf" srcId="{F4304E12-F76D-4CCE-AA8A-6C32682D9A3B}" destId="{9D27D567-4E7A-462F-89DD-34DACF60A34A}" srcOrd="1" destOrd="0" presId="urn:microsoft.com/office/officeart/2009/3/layout/HorizontalOrganizationChart"/>
    <dgm:cxn modelId="{B81BD025-71ED-4D8E-9146-4CC719599621}" type="presOf" srcId="{726C1E92-DA3D-4F01-994D-B64C11E0953F}" destId="{4FC7C28D-7FFA-4CD0-A839-F630A4D71E30}" srcOrd="0" destOrd="0" presId="urn:microsoft.com/office/officeart/2009/3/layout/HorizontalOrganizationChart"/>
    <dgm:cxn modelId="{B00205C7-7B58-48F0-9C66-4638B640D92E}" type="presParOf" srcId="{4FC7C28D-7FFA-4CD0-A839-F630A4D71E30}" destId="{3D09AFD8-2AEC-4B98-8B5E-D184E3C4FCEE}" srcOrd="0" destOrd="0" presId="urn:microsoft.com/office/officeart/2009/3/layout/HorizontalOrganizationChart"/>
    <dgm:cxn modelId="{2C91667B-21B2-4918-A4B3-742E2E10FF4C}" type="presParOf" srcId="{3D09AFD8-2AEC-4B98-8B5E-D184E3C4FCEE}" destId="{8D95C431-4254-4496-8ECC-62227A9C8534}" srcOrd="0" destOrd="0" presId="urn:microsoft.com/office/officeart/2009/3/layout/HorizontalOrganizationChart"/>
    <dgm:cxn modelId="{38AECBC7-1D8E-47BC-8604-705888BA278F}" type="presParOf" srcId="{8D95C431-4254-4496-8ECC-62227A9C8534}" destId="{CBF6484B-508A-48FF-83A2-749CD9563948}" srcOrd="0" destOrd="0" presId="urn:microsoft.com/office/officeart/2009/3/layout/HorizontalOrganizationChart"/>
    <dgm:cxn modelId="{67AAB4A9-5035-4957-B0A4-3FD175E9EBDE}" type="presParOf" srcId="{8D95C431-4254-4496-8ECC-62227A9C8534}" destId="{9D27D567-4E7A-462F-89DD-34DACF60A34A}" srcOrd="1" destOrd="0" presId="urn:microsoft.com/office/officeart/2009/3/layout/HorizontalOrganizationChart"/>
    <dgm:cxn modelId="{DE3E1F65-E0E0-459A-8D55-4E4CF94F484E}" type="presParOf" srcId="{3D09AFD8-2AEC-4B98-8B5E-D184E3C4FCEE}" destId="{F4702385-928A-457A-8ECE-B1E8DAC87901}" srcOrd="1" destOrd="0" presId="urn:microsoft.com/office/officeart/2009/3/layout/HorizontalOrganizationChart"/>
    <dgm:cxn modelId="{4004619A-3995-4C89-B9A3-C0D49EF688EC}" type="presParOf" srcId="{F4702385-928A-457A-8ECE-B1E8DAC87901}" destId="{E135FE76-881C-4705-B063-B642003D00B3}" srcOrd="0" destOrd="0" presId="urn:microsoft.com/office/officeart/2009/3/layout/HorizontalOrganizationChart"/>
    <dgm:cxn modelId="{0447458F-6E0B-41BA-9259-1C3E50130483}" type="presParOf" srcId="{F4702385-928A-457A-8ECE-B1E8DAC87901}" destId="{326E0CCD-1BA2-4CF9-8BAA-1FD5133E7DC1}" srcOrd="1" destOrd="0" presId="urn:microsoft.com/office/officeart/2009/3/layout/HorizontalOrganizationChart"/>
    <dgm:cxn modelId="{1E3A2524-AC85-472C-AB9F-82A16B4AFA17}" type="presParOf" srcId="{326E0CCD-1BA2-4CF9-8BAA-1FD5133E7DC1}" destId="{5C49E076-4502-4CF1-B15F-A679418FA4BB}" srcOrd="0" destOrd="0" presId="urn:microsoft.com/office/officeart/2009/3/layout/HorizontalOrganizationChart"/>
    <dgm:cxn modelId="{DB2A563A-AB28-4247-86E4-261243DDECB2}" type="presParOf" srcId="{5C49E076-4502-4CF1-B15F-A679418FA4BB}" destId="{1C07BEAE-80F1-4EEF-B0AE-50434587533E}" srcOrd="0" destOrd="0" presId="urn:microsoft.com/office/officeart/2009/3/layout/HorizontalOrganizationChart"/>
    <dgm:cxn modelId="{98ED70DD-F028-44EB-9752-E5198608B9CD}" type="presParOf" srcId="{5C49E076-4502-4CF1-B15F-A679418FA4BB}" destId="{41E2BD14-0DD1-4BAC-8BA5-6812B5C38C4B}" srcOrd="1" destOrd="0" presId="urn:microsoft.com/office/officeart/2009/3/layout/HorizontalOrganizationChart"/>
    <dgm:cxn modelId="{121D7ED2-F0FD-4DBA-AE36-0A13DF58F897}" type="presParOf" srcId="{326E0CCD-1BA2-4CF9-8BAA-1FD5133E7DC1}" destId="{730FBF04-937B-457D-B516-4DF7FF2450F6}" srcOrd="1" destOrd="0" presId="urn:microsoft.com/office/officeart/2009/3/layout/HorizontalOrganizationChart"/>
    <dgm:cxn modelId="{F8ADC02F-E0DF-4149-9ACE-9C4AE547999F}" type="presParOf" srcId="{326E0CCD-1BA2-4CF9-8BAA-1FD5133E7DC1}" destId="{412DEF31-5E6C-401F-909A-F2325AE69347}" srcOrd="2" destOrd="0" presId="urn:microsoft.com/office/officeart/2009/3/layout/HorizontalOrganizationChart"/>
    <dgm:cxn modelId="{36DE7634-4A55-4DDD-92EE-8EB6F9F56DCD}" type="presParOf" srcId="{F4702385-928A-457A-8ECE-B1E8DAC87901}" destId="{2B08892A-CBE1-457B-B4FC-FB982F63631D}" srcOrd="2" destOrd="0" presId="urn:microsoft.com/office/officeart/2009/3/layout/HorizontalOrganizationChart"/>
    <dgm:cxn modelId="{15F25DDF-BE97-4705-8DE3-654A7DF42B31}" type="presParOf" srcId="{F4702385-928A-457A-8ECE-B1E8DAC87901}" destId="{07809712-3D44-4F0C-928F-6CFF293AE720}" srcOrd="3" destOrd="0" presId="urn:microsoft.com/office/officeart/2009/3/layout/HorizontalOrganizationChart"/>
    <dgm:cxn modelId="{4EA17DA7-7F09-4F97-AC9E-0795C633C1FA}" type="presParOf" srcId="{07809712-3D44-4F0C-928F-6CFF293AE720}" destId="{A15E9582-BE45-4B42-A7BB-6B530E2C3029}" srcOrd="0" destOrd="0" presId="urn:microsoft.com/office/officeart/2009/3/layout/HorizontalOrganizationChart"/>
    <dgm:cxn modelId="{5997558F-F73D-400B-9ACD-7AF68DAD976E}" type="presParOf" srcId="{A15E9582-BE45-4B42-A7BB-6B530E2C3029}" destId="{35EABABC-CFA6-4693-8542-A34DF2BE72AB}" srcOrd="0" destOrd="0" presId="urn:microsoft.com/office/officeart/2009/3/layout/HorizontalOrganizationChart"/>
    <dgm:cxn modelId="{C67257E6-FF71-4FEA-8B09-3000A887203A}" type="presParOf" srcId="{A15E9582-BE45-4B42-A7BB-6B530E2C3029}" destId="{CF45BC7F-8AE5-4FFE-A88C-DE92F1F68685}" srcOrd="1" destOrd="0" presId="urn:microsoft.com/office/officeart/2009/3/layout/HorizontalOrganizationChart"/>
    <dgm:cxn modelId="{2266EB28-3CB9-4016-9894-AFD7AE7B71FF}" type="presParOf" srcId="{07809712-3D44-4F0C-928F-6CFF293AE720}" destId="{8661BFE1-AC81-4D06-AE88-B628FC4C867B}" srcOrd="1" destOrd="0" presId="urn:microsoft.com/office/officeart/2009/3/layout/HorizontalOrganizationChart"/>
    <dgm:cxn modelId="{652537E4-69D6-4E9A-8F1A-26AC2CCF49A3}" type="presParOf" srcId="{07809712-3D44-4F0C-928F-6CFF293AE720}" destId="{9E24448C-7175-4731-9CE9-D48A6E051E41}" srcOrd="2" destOrd="0" presId="urn:microsoft.com/office/officeart/2009/3/layout/HorizontalOrganizationChart"/>
    <dgm:cxn modelId="{FA9D80D2-63CA-42A9-979D-2B4D18FF7903}" type="presParOf" srcId="{F4702385-928A-457A-8ECE-B1E8DAC87901}" destId="{7969A6F2-4346-428B-B60D-4E6D47AB6C85}" srcOrd="4" destOrd="0" presId="urn:microsoft.com/office/officeart/2009/3/layout/HorizontalOrganizationChart"/>
    <dgm:cxn modelId="{BF8297C0-2C3A-4FBA-B79D-ED48A5C5A8F5}" type="presParOf" srcId="{F4702385-928A-457A-8ECE-B1E8DAC87901}" destId="{680A268C-B34D-432B-BE03-AA4085DF6D45}" srcOrd="5" destOrd="0" presId="urn:microsoft.com/office/officeart/2009/3/layout/HorizontalOrganizationChart"/>
    <dgm:cxn modelId="{E2480528-8E4A-49FA-84F6-550822A50BB1}" type="presParOf" srcId="{680A268C-B34D-432B-BE03-AA4085DF6D45}" destId="{90ADE261-5F8E-4D6C-975F-9051D05A7134}" srcOrd="0" destOrd="0" presId="urn:microsoft.com/office/officeart/2009/3/layout/HorizontalOrganizationChart"/>
    <dgm:cxn modelId="{AE75B869-DC18-40F6-8102-BA1C3E636DE0}" type="presParOf" srcId="{90ADE261-5F8E-4D6C-975F-9051D05A7134}" destId="{6F36BC85-C703-4694-A7D1-2AEC7E82B875}" srcOrd="0" destOrd="0" presId="urn:microsoft.com/office/officeart/2009/3/layout/HorizontalOrganizationChart"/>
    <dgm:cxn modelId="{03A268A3-2323-44AE-B477-BB07989B0DBE}" type="presParOf" srcId="{90ADE261-5F8E-4D6C-975F-9051D05A7134}" destId="{8BE15848-6BB5-4F78-86CA-CEA0C6C8CDB2}" srcOrd="1" destOrd="0" presId="urn:microsoft.com/office/officeart/2009/3/layout/HorizontalOrganizationChart"/>
    <dgm:cxn modelId="{7F3E63E1-88C8-4502-87EE-FD5AE940EF1E}" type="presParOf" srcId="{680A268C-B34D-432B-BE03-AA4085DF6D45}" destId="{9FE425B2-6FBA-458B-B0B5-963B7D6F7EC6}" srcOrd="1" destOrd="0" presId="urn:microsoft.com/office/officeart/2009/3/layout/HorizontalOrganizationChart"/>
    <dgm:cxn modelId="{8EACB021-4A14-42E6-8AF7-F23CC96CE1ED}" type="presParOf" srcId="{680A268C-B34D-432B-BE03-AA4085DF6D45}" destId="{4DBE4357-D331-4A88-B0B9-B967B8F20126}" srcOrd="2" destOrd="0" presId="urn:microsoft.com/office/officeart/2009/3/layout/HorizontalOrganizationChart"/>
    <dgm:cxn modelId="{3D6A1266-F08F-45D8-BD83-ABCB2B73F00E}" type="presParOf" srcId="{3D09AFD8-2AEC-4B98-8B5E-D184E3C4FCEE}" destId="{0D6383E6-95DE-44FB-A00C-11938E6094A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85AF3-BF54-4313-B0AE-0B2BC9B8311E}">
      <dsp:nvSpPr>
        <dsp:cNvPr id="0" name=""/>
        <dsp:cNvSpPr/>
      </dsp:nvSpPr>
      <dsp:spPr>
        <a:xfrm>
          <a:off x="4212816" y="1059366"/>
          <a:ext cx="2980598" cy="517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646"/>
              </a:lnTo>
              <a:lnTo>
                <a:pt x="2980598" y="258646"/>
              </a:lnTo>
              <a:lnTo>
                <a:pt x="2980598" y="5172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8A6C1-6CF1-4B4A-B1CE-E6E80B0A437F}">
      <dsp:nvSpPr>
        <dsp:cNvPr id="0" name=""/>
        <dsp:cNvSpPr/>
      </dsp:nvSpPr>
      <dsp:spPr>
        <a:xfrm>
          <a:off x="4167096" y="1059366"/>
          <a:ext cx="91440" cy="517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2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B42E1-C069-4813-92EE-6E0B483AA9CD}">
      <dsp:nvSpPr>
        <dsp:cNvPr id="0" name=""/>
        <dsp:cNvSpPr/>
      </dsp:nvSpPr>
      <dsp:spPr>
        <a:xfrm>
          <a:off x="1232217" y="1059366"/>
          <a:ext cx="2980598" cy="517293"/>
        </a:xfrm>
        <a:custGeom>
          <a:avLst/>
          <a:gdLst/>
          <a:ahLst/>
          <a:cxnLst/>
          <a:rect l="0" t="0" r="0" b="0"/>
          <a:pathLst>
            <a:path>
              <a:moveTo>
                <a:pt x="2980598" y="0"/>
              </a:moveTo>
              <a:lnTo>
                <a:pt x="2980598" y="258646"/>
              </a:lnTo>
              <a:lnTo>
                <a:pt x="0" y="258646"/>
              </a:lnTo>
              <a:lnTo>
                <a:pt x="0" y="5172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5F51D-F85E-45D3-9D80-F927B56415AB}">
      <dsp:nvSpPr>
        <dsp:cNvPr id="0" name=""/>
        <dsp:cNvSpPr/>
      </dsp:nvSpPr>
      <dsp:spPr>
        <a:xfrm>
          <a:off x="1326550" y="288031"/>
          <a:ext cx="5772531" cy="7713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Regimes de Previdência</a:t>
          </a:r>
          <a:endParaRPr lang="pt-BR" sz="3200" kern="1200" dirty="0"/>
        </a:p>
      </dsp:txBody>
      <dsp:txXfrm>
        <a:off x="1326550" y="288031"/>
        <a:ext cx="5772531" cy="771334"/>
      </dsp:txXfrm>
    </dsp:sp>
    <dsp:sp modelId="{4431AE7B-69C7-4914-A87C-487FFF0627D0}">
      <dsp:nvSpPr>
        <dsp:cNvPr id="0" name=""/>
        <dsp:cNvSpPr/>
      </dsp:nvSpPr>
      <dsp:spPr>
        <a:xfrm>
          <a:off x="565" y="1576660"/>
          <a:ext cx="2463304" cy="12316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Regime Geral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RGPS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CF/1988 art. 201</a:t>
          </a:r>
          <a:endParaRPr lang="pt-BR" sz="2200" kern="1200" dirty="0"/>
        </a:p>
      </dsp:txBody>
      <dsp:txXfrm>
        <a:off x="565" y="1576660"/>
        <a:ext cx="2463304" cy="1231652"/>
      </dsp:txXfrm>
    </dsp:sp>
    <dsp:sp modelId="{B1ECB43F-2AB1-4EDD-B821-FCDB97D04A15}">
      <dsp:nvSpPr>
        <dsp:cNvPr id="0" name=""/>
        <dsp:cNvSpPr/>
      </dsp:nvSpPr>
      <dsp:spPr>
        <a:xfrm>
          <a:off x="2981163" y="1576660"/>
          <a:ext cx="2463304" cy="12316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Regimes Próprios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RPPS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CF/1988 art.201</a:t>
          </a:r>
          <a:endParaRPr lang="pt-BR" sz="2200" kern="1200" dirty="0"/>
        </a:p>
      </dsp:txBody>
      <dsp:txXfrm>
        <a:off x="2981163" y="1576660"/>
        <a:ext cx="2463304" cy="1231652"/>
      </dsp:txXfrm>
    </dsp:sp>
    <dsp:sp modelId="{AF023377-04A8-4719-A7F9-216F60925CFE}">
      <dsp:nvSpPr>
        <dsp:cNvPr id="0" name=""/>
        <dsp:cNvSpPr/>
      </dsp:nvSpPr>
      <dsp:spPr>
        <a:xfrm>
          <a:off x="5961762" y="1576660"/>
          <a:ext cx="2463304" cy="12316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Previdência Complementar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CF/1988 art. 202</a:t>
          </a:r>
          <a:endParaRPr lang="pt-BR" sz="2200" kern="1200" dirty="0"/>
        </a:p>
      </dsp:txBody>
      <dsp:txXfrm>
        <a:off x="5961762" y="1576660"/>
        <a:ext cx="2463304" cy="1231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CF8AB-823A-4A0F-87B2-344A0C224AD0}">
      <dsp:nvSpPr>
        <dsp:cNvPr id="0" name=""/>
        <dsp:cNvSpPr/>
      </dsp:nvSpPr>
      <dsp:spPr>
        <a:xfrm>
          <a:off x="41786" y="2425"/>
          <a:ext cx="1872517" cy="9024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smtClean="0">
              <a:latin typeface="+mn-lt"/>
              <a:ea typeface="Tahoma" pitchFamily="34" charset="0"/>
              <a:cs typeface="Tahoma" pitchFamily="34" charset="0"/>
            </a:rPr>
            <a:t>Contribuição Participante</a:t>
          </a:r>
          <a:endParaRPr lang="pt-BR" sz="1400" b="1" kern="1200" dirty="0">
            <a:latin typeface="+mn-lt"/>
            <a:ea typeface="Tahoma" pitchFamily="34" charset="0"/>
            <a:cs typeface="Tahoma" pitchFamily="34" charset="0"/>
          </a:endParaRPr>
        </a:p>
      </dsp:txBody>
      <dsp:txXfrm>
        <a:off x="316010" y="134581"/>
        <a:ext cx="1324069" cy="638106"/>
      </dsp:txXfrm>
    </dsp:sp>
    <dsp:sp modelId="{4343650B-7406-431B-9F81-A3D0CD5CBF2F}">
      <dsp:nvSpPr>
        <dsp:cNvPr id="0" name=""/>
        <dsp:cNvSpPr/>
      </dsp:nvSpPr>
      <dsp:spPr>
        <a:xfrm rot="5400000">
          <a:off x="808841" y="927404"/>
          <a:ext cx="338406" cy="4060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endParaRPr lang="pt-BR" sz="2800" kern="1200">
            <a:solidFill>
              <a:srgbClr val="FFFFFF"/>
            </a:solidFill>
            <a:latin typeface="Arial Narrow"/>
            <a:ea typeface="+mn-ea"/>
            <a:cs typeface="+mn-cs"/>
          </a:endParaRPr>
        </a:p>
      </dsp:txBody>
      <dsp:txXfrm rot="-5400000">
        <a:off x="856218" y="961245"/>
        <a:ext cx="243652" cy="236884"/>
      </dsp:txXfrm>
    </dsp:sp>
    <dsp:sp modelId="{42C604AE-EF82-40B2-8C1A-DCF71D96D075}">
      <dsp:nvSpPr>
        <dsp:cNvPr id="0" name=""/>
        <dsp:cNvSpPr/>
      </dsp:nvSpPr>
      <dsp:spPr>
        <a:xfrm>
          <a:off x="41786" y="1356052"/>
          <a:ext cx="1872517" cy="9024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>
              <a:latin typeface="+mn-lt"/>
              <a:ea typeface="Tahoma" pitchFamily="34" charset="0"/>
              <a:cs typeface="Tahoma" pitchFamily="34" charset="0"/>
            </a:rPr>
            <a:t>Contribuição do Patrocinador</a:t>
          </a:r>
          <a:endParaRPr lang="pt-BR" sz="1400" b="1" kern="1200" dirty="0">
            <a:latin typeface="+mn-lt"/>
            <a:ea typeface="Tahoma" pitchFamily="34" charset="0"/>
            <a:cs typeface="Tahoma" pitchFamily="34" charset="0"/>
          </a:endParaRPr>
        </a:p>
      </dsp:txBody>
      <dsp:txXfrm>
        <a:off x="316010" y="1488208"/>
        <a:ext cx="1324069" cy="638106"/>
      </dsp:txXfrm>
    </dsp:sp>
    <dsp:sp modelId="{813A5888-5EEC-491F-8915-4D414E73697C}">
      <dsp:nvSpPr>
        <dsp:cNvPr id="0" name=""/>
        <dsp:cNvSpPr/>
      </dsp:nvSpPr>
      <dsp:spPr>
        <a:xfrm rot="5400000">
          <a:off x="808841" y="2281031"/>
          <a:ext cx="338406" cy="4060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endParaRPr lang="pt-BR" sz="2800" kern="1200">
            <a:solidFill>
              <a:srgbClr val="FFFFFF"/>
            </a:solidFill>
            <a:latin typeface="Arial Narrow"/>
            <a:ea typeface="+mn-ea"/>
            <a:cs typeface="+mn-cs"/>
          </a:endParaRPr>
        </a:p>
      </dsp:txBody>
      <dsp:txXfrm rot="-5400000">
        <a:off x="856218" y="2314872"/>
        <a:ext cx="243652" cy="236884"/>
      </dsp:txXfrm>
    </dsp:sp>
    <dsp:sp modelId="{5AF6B16C-41C8-4EAD-9E59-B8595FB7349E}">
      <dsp:nvSpPr>
        <dsp:cNvPr id="0" name=""/>
        <dsp:cNvSpPr/>
      </dsp:nvSpPr>
      <dsp:spPr>
        <a:xfrm>
          <a:off x="41786" y="2709680"/>
          <a:ext cx="1872517" cy="9024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smtClean="0">
              <a:latin typeface="+mn-lt"/>
              <a:ea typeface="Tahoma" pitchFamily="34" charset="0"/>
              <a:cs typeface="Tahoma" pitchFamily="34" charset="0"/>
            </a:rPr>
            <a:t>Rentabilidade</a:t>
          </a:r>
          <a:endParaRPr lang="pt-BR" sz="1400" b="1" kern="1200" dirty="0">
            <a:latin typeface="+mn-lt"/>
            <a:ea typeface="Tahoma" pitchFamily="34" charset="0"/>
            <a:cs typeface="Tahoma" pitchFamily="34" charset="0"/>
          </a:endParaRPr>
        </a:p>
      </dsp:txBody>
      <dsp:txXfrm>
        <a:off x="316010" y="2841836"/>
        <a:ext cx="1324069" cy="638106"/>
      </dsp:txXfrm>
    </dsp:sp>
    <dsp:sp modelId="{AABDF16C-64C6-4CA1-AB33-AFD55B23BDE2}">
      <dsp:nvSpPr>
        <dsp:cNvPr id="0" name=""/>
        <dsp:cNvSpPr/>
      </dsp:nvSpPr>
      <dsp:spPr>
        <a:xfrm rot="5400000">
          <a:off x="808841" y="3634658"/>
          <a:ext cx="338406" cy="4060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endParaRPr lang="pt-BR" sz="2800" kern="1200">
            <a:solidFill>
              <a:srgbClr val="FFFFFF"/>
            </a:solidFill>
            <a:latin typeface="Arial Narrow"/>
            <a:ea typeface="+mn-ea"/>
            <a:cs typeface="+mn-cs"/>
          </a:endParaRPr>
        </a:p>
      </dsp:txBody>
      <dsp:txXfrm rot="-5400000">
        <a:off x="856218" y="3668499"/>
        <a:ext cx="243652" cy="236884"/>
      </dsp:txXfrm>
    </dsp:sp>
    <dsp:sp modelId="{E2A84E6D-D152-4280-B0BF-4739DCA52944}">
      <dsp:nvSpPr>
        <dsp:cNvPr id="0" name=""/>
        <dsp:cNvSpPr/>
      </dsp:nvSpPr>
      <dsp:spPr>
        <a:xfrm>
          <a:off x="41786" y="4063307"/>
          <a:ext cx="1872517" cy="9024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smtClean="0">
              <a:latin typeface="+mn-lt"/>
              <a:ea typeface="Tahoma" pitchFamily="34" charset="0"/>
              <a:cs typeface="Tahoma" pitchFamily="34" charset="0"/>
            </a:rPr>
            <a:t>Reserva Participante</a:t>
          </a:r>
          <a:endParaRPr lang="pt-BR" sz="1400" b="1" kern="1200" dirty="0">
            <a:latin typeface="+mn-lt"/>
            <a:ea typeface="Tahoma" pitchFamily="34" charset="0"/>
            <a:cs typeface="Tahoma" pitchFamily="34" charset="0"/>
          </a:endParaRPr>
        </a:p>
      </dsp:txBody>
      <dsp:txXfrm>
        <a:off x="316010" y="4195463"/>
        <a:ext cx="1324069" cy="638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2E55C-DF2C-4BBC-B879-B91E9EE419EC}">
      <dsp:nvSpPr>
        <dsp:cNvPr id="0" name=""/>
        <dsp:cNvSpPr/>
      </dsp:nvSpPr>
      <dsp:spPr>
        <a:xfrm>
          <a:off x="4017756" y="526084"/>
          <a:ext cx="2401488" cy="216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25"/>
              </a:lnTo>
              <a:lnTo>
                <a:pt x="2401488" y="216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83A60-CD15-4F21-8C8F-AD2A188C9CB2}">
      <dsp:nvSpPr>
        <dsp:cNvPr id="0" name=""/>
        <dsp:cNvSpPr/>
      </dsp:nvSpPr>
      <dsp:spPr>
        <a:xfrm>
          <a:off x="1600862" y="526084"/>
          <a:ext cx="2416893" cy="216725"/>
        </a:xfrm>
        <a:custGeom>
          <a:avLst/>
          <a:gdLst/>
          <a:ahLst/>
          <a:cxnLst/>
          <a:rect l="0" t="0" r="0" b="0"/>
          <a:pathLst>
            <a:path>
              <a:moveTo>
                <a:pt x="2416893" y="0"/>
              </a:moveTo>
              <a:lnTo>
                <a:pt x="2416893" y="216725"/>
              </a:lnTo>
              <a:lnTo>
                <a:pt x="0" y="216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97D80-5779-4F52-B728-10E1CA41CF6C}">
      <dsp:nvSpPr>
        <dsp:cNvPr id="0" name=""/>
        <dsp:cNvSpPr/>
      </dsp:nvSpPr>
      <dsp:spPr>
        <a:xfrm>
          <a:off x="1939356" y="2232253"/>
          <a:ext cx="2058986" cy="256834"/>
        </a:xfrm>
        <a:custGeom>
          <a:avLst/>
          <a:gdLst/>
          <a:ahLst/>
          <a:cxnLst/>
          <a:rect l="0" t="0" r="0" b="0"/>
          <a:pathLst>
            <a:path>
              <a:moveTo>
                <a:pt x="2058986" y="0"/>
              </a:moveTo>
              <a:lnTo>
                <a:pt x="2058986" y="256834"/>
              </a:lnTo>
              <a:lnTo>
                <a:pt x="0" y="2568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D5B18-0C98-403A-838C-257B0E3D3ABD}">
      <dsp:nvSpPr>
        <dsp:cNvPr id="0" name=""/>
        <dsp:cNvSpPr/>
      </dsp:nvSpPr>
      <dsp:spPr>
        <a:xfrm>
          <a:off x="5360492" y="3471832"/>
          <a:ext cx="91944" cy="1961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1498"/>
              </a:lnTo>
              <a:lnTo>
                <a:pt x="91944" y="19614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4C65B-44D8-41D4-A37A-AA5DB044B14E}">
      <dsp:nvSpPr>
        <dsp:cNvPr id="0" name=""/>
        <dsp:cNvSpPr/>
      </dsp:nvSpPr>
      <dsp:spPr>
        <a:xfrm>
          <a:off x="5360492" y="3471832"/>
          <a:ext cx="91944" cy="1241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1794"/>
              </a:lnTo>
              <a:lnTo>
                <a:pt x="91944" y="12417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A0BF5-D936-43A5-BF34-7E5F1D225243}">
      <dsp:nvSpPr>
        <dsp:cNvPr id="0" name=""/>
        <dsp:cNvSpPr/>
      </dsp:nvSpPr>
      <dsp:spPr>
        <a:xfrm>
          <a:off x="5360492" y="3471832"/>
          <a:ext cx="185292" cy="522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090"/>
              </a:lnTo>
              <a:lnTo>
                <a:pt x="185292" y="5220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5E338-66DD-4FBF-A557-188910D75514}">
      <dsp:nvSpPr>
        <dsp:cNvPr id="0" name=""/>
        <dsp:cNvSpPr/>
      </dsp:nvSpPr>
      <dsp:spPr>
        <a:xfrm>
          <a:off x="3998343" y="2232253"/>
          <a:ext cx="1974582" cy="713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018"/>
              </a:lnTo>
              <a:lnTo>
                <a:pt x="1974582" y="603018"/>
              </a:lnTo>
              <a:lnTo>
                <a:pt x="1974582" y="7134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0E527-96D4-4477-AD39-FB029D5A9F2E}">
      <dsp:nvSpPr>
        <dsp:cNvPr id="0" name=""/>
        <dsp:cNvSpPr/>
      </dsp:nvSpPr>
      <dsp:spPr>
        <a:xfrm>
          <a:off x="3346478" y="3478414"/>
          <a:ext cx="91440" cy="12352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5213"/>
              </a:lnTo>
              <a:lnTo>
                <a:pt x="111490" y="1235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AB097-297F-4369-8A3F-805EEE7E2330}">
      <dsp:nvSpPr>
        <dsp:cNvPr id="0" name=""/>
        <dsp:cNvSpPr/>
      </dsp:nvSpPr>
      <dsp:spPr>
        <a:xfrm>
          <a:off x="3346478" y="3478414"/>
          <a:ext cx="91440" cy="5155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5509"/>
              </a:lnTo>
              <a:lnTo>
                <a:pt x="111490" y="5155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CAFAB-CDD8-45EA-9A8A-81E6999278C0}">
      <dsp:nvSpPr>
        <dsp:cNvPr id="0" name=""/>
        <dsp:cNvSpPr/>
      </dsp:nvSpPr>
      <dsp:spPr>
        <a:xfrm>
          <a:off x="3952623" y="2232253"/>
          <a:ext cx="91440" cy="7200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9599"/>
              </a:lnTo>
              <a:lnTo>
                <a:pt x="46940" y="609599"/>
              </a:lnTo>
              <a:lnTo>
                <a:pt x="46940" y="7200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ECCCD-009C-42CC-99BC-486473CD040A}">
      <dsp:nvSpPr>
        <dsp:cNvPr id="0" name=""/>
        <dsp:cNvSpPr/>
      </dsp:nvSpPr>
      <dsp:spPr>
        <a:xfrm>
          <a:off x="1244324" y="3471832"/>
          <a:ext cx="374876" cy="1961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1498"/>
              </a:lnTo>
              <a:lnTo>
                <a:pt x="374876" y="19614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F5EAF-3788-4B31-B279-B58A3A9682A3}">
      <dsp:nvSpPr>
        <dsp:cNvPr id="0" name=""/>
        <dsp:cNvSpPr/>
      </dsp:nvSpPr>
      <dsp:spPr>
        <a:xfrm>
          <a:off x="1244324" y="3471832"/>
          <a:ext cx="374876" cy="1241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1794"/>
              </a:lnTo>
              <a:lnTo>
                <a:pt x="374876" y="12417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B6C51-4849-4B68-8312-CDD624FAE726}">
      <dsp:nvSpPr>
        <dsp:cNvPr id="0" name=""/>
        <dsp:cNvSpPr/>
      </dsp:nvSpPr>
      <dsp:spPr>
        <a:xfrm>
          <a:off x="1244324" y="3471832"/>
          <a:ext cx="374876" cy="522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090"/>
              </a:lnTo>
              <a:lnTo>
                <a:pt x="374876" y="5220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B26F4-8DFD-46FE-8AD3-D5C2A4AAADE8}">
      <dsp:nvSpPr>
        <dsp:cNvPr id="0" name=""/>
        <dsp:cNvSpPr/>
      </dsp:nvSpPr>
      <dsp:spPr>
        <a:xfrm>
          <a:off x="1838474" y="2232253"/>
          <a:ext cx="2159868" cy="713495"/>
        </a:xfrm>
        <a:custGeom>
          <a:avLst/>
          <a:gdLst/>
          <a:ahLst/>
          <a:cxnLst/>
          <a:rect l="0" t="0" r="0" b="0"/>
          <a:pathLst>
            <a:path>
              <a:moveTo>
                <a:pt x="2159868" y="0"/>
              </a:moveTo>
              <a:lnTo>
                <a:pt x="2159868" y="603018"/>
              </a:lnTo>
              <a:lnTo>
                <a:pt x="0" y="603018"/>
              </a:lnTo>
              <a:lnTo>
                <a:pt x="0" y="7134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10DC7-5793-4D0C-9493-682A8360F8B2}">
      <dsp:nvSpPr>
        <dsp:cNvPr id="0" name=""/>
        <dsp:cNvSpPr/>
      </dsp:nvSpPr>
      <dsp:spPr>
        <a:xfrm>
          <a:off x="3952623" y="526084"/>
          <a:ext cx="91440" cy="1180084"/>
        </a:xfrm>
        <a:custGeom>
          <a:avLst/>
          <a:gdLst/>
          <a:ahLst/>
          <a:cxnLst/>
          <a:rect l="0" t="0" r="0" b="0"/>
          <a:pathLst>
            <a:path>
              <a:moveTo>
                <a:pt x="65132" y="0"/>
              </a:moveTo>
              <a:lnTo>
                <a:pt x="65132" y="1069607"/>
              </a:lnTo>
              <a:lnTo>
                <a:pt x="45720" y="1069607"/>
              </a:lnTo>
              <a:lnTo>
                <a:pt x="45720" y="1180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741D1-842A-451B-95C7-944181F20D2C}">
      <dsp:nvSpPr>
        <dsp:cNvPr id="0" name=""/>
        <dsp:cNvSpPr/>
      </dsp:nvSpPr>
      <dsp:spPr>
        <a:xfrm>
          <a:off x="2831884" y="0"/>
          <a:ext cx="2371743" cy="526083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SCPREV</a:t>
          </a:r>
          <a:endParaRPr lang="pt-BR" sz="2400" b="1" kern="1200" dirty="0"/>
        </a:p>
      </dsp:txBody>
      <dsp:txXfrm>
        <a:off x="2831884" y="0"/>
        <a:ext cx="2371743" cy="526083"/>
      </dsp:txXfrm>
    </dsp:sp>
    <dsp:sp modelId="{751C2E17-1489-477E-8972-C28C3D72E45A}">
      <dsp:nvSpPr>
        <dsp:cNvPr id="0" name=""/>
        <dsp:cNvSpPr/>
      </dsp:nvSpPr>
      <dsp:spPr>
        <a:xfrm>
          <a:off x="3058473" y="1706169"/>
          <a:ext cx="1879739" cy="526083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Diretor Presidente </a:t>
          </a:r>
          <a:endParaRPr lang="pt-BR" sz="1600" b="1" kern="1200" dirty="0"/>
        </a:p>
      </dsp:txBody>
      <dsp:txXfrm>
        <a:off x="3058473" y="1706169"/>
        <a:ext cx="1879739" cy="526083"/>
      </dsp:txXfrm>
    </dsp:sp>
    <dsp:sp modelId="{47D0121A-9B91-4C79-977B-A8E1A5BEBBE0}">
      <dsp:nvSpPr>
        <dsp:cNvPr id="0" name=""/>
        <dsp:cNvSpPr/>
      </dsp:nvSpPr>
      <dsp:spPr>
        <a:xfrm>
          <a:off x="1095786" y="2945749"/>
          <a:ext cx="1485376" cy="52608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Diretoria de Seguridade</a:t>
          </a:r>
          <a:endParaRPr lang="pt-BR" sz="1400" b="1" kern="1200" dirty="0"/>
        </a:p>
      </dsp:txBody>
      <dsp:txXfrm>
        <a:off x="1095786" y="2945749"/>
        <a:ext cx="1485376" cy="526083"/>
      </dsp:txXfrm>
    </dsp:sp>
    <dsp:sp modelId="{26A5E610-D485-4667-AFEC-B5466E7C2F98}">
      <dsp:nvSpPr>
        <dsp:cNvPr id="0" name=""/>
        <dsp:cNvSpPr/>
      </dsp:nvSpPr>
      <dsp:spPr>
        <a:xfrm>
          <a:off x="1619200" y="3730881"/>
          <a:ext cx="1052167" cy="526083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Gerência de Benefícios</a:t>
          </a:r>
          <a:endParaRPr lang="pt-BR" sz="1000" b="1" kern="1200" dirty="0"/>
        </a:p>
      </dsp:txBody>
      <dsp:txXfrm>
        <a:off x="1619200" y="3730881"/>
        <a:ext cx="1052167" cy="526083"/>
      </dsp:txXfrm>
    </dsp:sp>
    <dsp:sp modelId="{8EC63805-EC0F-4776-9FC9-BD81FA3C79F7}">
      <dsp:nvSpPr>
        <dsp:cNvPr id="0" name=""/>
        <dsp:cNvSpPr/>
      </dsp:nvSpPr>
      <dsp:spPr>
        <a:xfrm>
          <a:off x="1619200" y="4450585"/>
          <a:ext cx="1052167" cy="526083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Gerência de Arrecadação e Cadastro</a:t>
          </a:r>
          <a:endParaRPr lang="pt-BR" sz="1000" b="1" kern="1200" dirty="0"/>
        </a:p>
      </dsp:txBody>
      <dsp:txXfrm>
        <a:off x="1619200" y="4450585"/>
        <a:ext cx="1052167" cy="526083"/>
      </dsp:txXfrm>
    </dsp:sp>
    <dsp:sp modelId="{03144465-50F5-48BE-B298-A2580765171C}">
      <dsp:nvSpPr>
        <dsp:cNvPr id="0" name=""/>
        <dsp:cNvSpPr/>
      </dsp:nvSpPr>
      <dsp:spPr>
        <a:xfrm>
          <a:off x="1619200" y="5170289"/>
          <a:ext cx="1052167" cy="526083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Gerência de Relacionamento com Participantes </a:t>
          </a:r>
          <a:endParaRPr lang="pt-BR" sz="1000" b="1" kern="1200" dirty="0"/>
        </a:p>
      </dsp:txBody>
      <dsp:txXfrm>
        <a:off x="1619200" y="5170289"/>
        <a:ext cx="1052167" cy="526083"/>
      </dsp:txXfrm>
    </dsp:sp>
    <dsp:sp modelId="{87F70A5C-E609-41BB-A8B7-CA57F2E7C7CA}">
      <dsp:nvSpPr>
        <dsp:cNvPr id="0" name=""/>
        <dsp:cNvSpPr/>
      </dsp:nvSpPr>
      <dsp:spPr>
        <a:xfrm>
          <a:off x="3240356" y="2952330"/>
          <a:ext cx="1518414" cy="52608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Diretoria de Investimentos</a:t>
          </a:r>
          <a:endParaRPr lang="pt-BR" sz="1400" b="1" kern="1200" dirty="0"/>
        </a:p>
      </dsp:txBody>
      <dsp:txXfrm>
        <a:off x="3240356" y="2952330"/>
        <a:ext cx="1518414" cy="526083"/>
      </dsp:txXfrm>
    </dsp:sp>
    <dsp:sp modelId="{A697D91F-A7C2-43E5-A798-124DF9C2602C}">
      <dsp:nvSpPr>
        <dsp:cNvPr id="0" name=""/>
        <dsp:cNvSpPr/>
      </dsp:nvSpPr>
      <dsp:spPr>
        <a:xfrm>
          <a:off x="3457968" y="3730881"/>
          <a:ext cx="1348447" cy="526083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Gerência de Planejamento e Controle de Investimentos </a:t>
          </a:r>
          <a:endParaRPr lang="pt-BR" sz="1000" b="1" kern="1200" dirty="0"/>
        </a:p>
      </dsp:txBody>
      <dsp:txXfrm>
        <a:off x="3457968" y="3730881"/>
        <a:ext cx="1348447" cy="526083"/>
      </dsp:txXfrm>
    </dsp:sp>
    <dsp:sp modelId="{02383081-BF06-4E02-9D73-5170BF54A8F1}">
      <dsp:nvSpPr>
        <dsp:cNvPr id="0" name=""/>
        <dsp:cNvSpPr/>
      </dsp:nvSpPr>
      <dsp:spPr>
        <a:xfrm>
          <a:off x="3457968" y="4450585"/>
          <a:ext cx="1393669" cy="526083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Gerência de Análise e Operações Financeiras</a:t>
          </a:r>
          <a:endParaRPr lang="pt-BR" sz="1000" b="1" kern="1200" dirty="0"/>
        </a:p>
      </dsp:txBody>
      <dsp:txXfrm>
        <a:off x="3457968" y="4450585"/>
        <a:ext cx="1393669" cy="526083"/>
      </dsp:txXfrm>
    </dsp:sp>
    <dsp:sp modelId="{3A1A5352-7C1E-483A-8574-649D3091CCAD}">
      <dsp:nvSpPr>
        <dsp:cNvPr id="0" name=""/>
        <dsp:cNvSpPr/>
      </dsp:nvSpPr>
      <dsp:spPr>
        <a:xfrm>
          <a:off x="5207384" y="2945749"/>
          <a:ext cx="1531082" cy="52608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Diretor de Administração </a:t>
          </a:r>
          <a:endParaRPr lang="pt-BR" sz="1400" b="1" kern="1200" dirty="0"/>
        </a:p>
      </dsp:txBody>
      <dsp:txXfrm>
        <a:off x="5207384" y="2945749"/>
        <a:ext cx="1531082" cy="526083"/>
      </dsp:txXfrm>
    </dsp:sp>
    <dsp:sp modelId="{DEE61503-91FD-4A8C-8BA7-66DE4CF2C4C1}">
      <dsp:nvSpPr>
        <dsp:cNvPr id="0" name=""/>
        <dsp:cNvSpPr/>
      </dsp:nvSpPr>
      <dsp:spPr>
        <a:xfrm>
          <a:off x="5545784" y="3730881"/>
          <a:ext cx="1359095" cy="526083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Gerência de Administração Contabilidade e Finanças</a:t>
          </a:r>
          <a:endParaRPr lang="pt-BR" sz="1000" b="1" kern="1200" dirty="0"/>
        </a:p>
      </dsp:txBody>
      <dsp:txXfrm>
        <a:off x="5545784" y="3730881"/>
        <a:ext cx="1359095" cy="526083"/>
      </dsp:txXfrm>
    </dsp:sp>
    <dsp:sp modelId="{D42425EA-338B-4F3C-89E7-1B1C9B3364A3}">
      <dsp:nvSpPr>
        <dsp:cNvPr id="0" name=""/>
        <dsp:cNvSpPr/>
      </dsp:nvSpPr>
      <dsp:spPr>
        <a:xfrm>
          <a:off x="5452436" y="4450585"/>
          <a:ext cx="1404307" cy="526083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Gerência de Tecnologia de Informação</a:t>
          </a:r>
          <a:endParaRPr lang="pt-BR" sz="1000" b="1" kern="1200" dirty="0"/>
        </a:p>
      </dsp:txBody>
      <dsp:txXfrm>
        <a:off x="5452436" y="4450585"/>
        <a:ext cx="1404307" cy="526083"/>
      </dsp:txXfrm>
    </dsp:sp>
    <dsp:sp modelId="{7F1E227F-A6F5-4D75-8CF1-CFB880E3CF1B}">
      <dsp:nvSpPr>
        <dsp:cNvPr id="0" name=""/>
        <dsp:cNvSpPr/>
      </dsp:nvSpPr>
      <dsp:spPr>
        <a:xfrm>
          <a:off x="5452436" y="5170289"/>
          <a:ext cx="1404307" cy="526083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Gerência de Gestão de Pessoas</a:t>
          </a:r>
          <a:endParaRPr lang="pt-BR" sz="1000" b="1" kern="1200" dirty="0"/>
        </a:p>
      </dsp:txBody>
      <dsp:txXfrm>
        <a:off x="5452436" y="5170289"/>
        <a:ext cx="1404307" cy="526083"/>
      </dsp:txXfrm>
    </dsp:sp>
    <dsp:sp modelId="{ECBDFB34-8193-4D35-BEC8-428A16BAFD4B}">
      <dsp:nvSpPr>
        <dsp:cNvPr id="0" name=""/>
        <dsp:cNvSpPr/>
      </dsp:nvSpPr>
      <dsp:spPr>
        <a:xfrm>
          <a:off x="804762" y="2226045"/>
          <a:ext cx="1134594" cy="526083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Comitê de Investimentos</a:t>
          </a:r>
          <a:endParaRPr lang="pt-BR" sz="1200" b="1" kern="1200" dirty="0"/>
        </a:p>
      </dsp:txBody>
      <dsp:txXfrm>
        <a:off x="804762" y="2226045"/>
        <a:ext cx="1134594" cy="526083"/>
      </dsp:txXfrm>
    </dsp:sp>
    <dsp:sp modelId="{5A7F6D75-160D-46D9-B812-1A10BC05C636}">
      <dsp:nvSpPr>
        <dsp:cNvPr id="0" name=""/>
        <dsp:cNvSpPr/>
      </dsp:nvSpPr>
      <dsp:spPr>
        <a:xfrm>
          <a:off x="0" y="479767"/>
          <a:ext cx="1600862" cy="526083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Conselho  Deliberativo</a:t>
          </a:r>
          <a:endParaRPr lang="pt-BR" sz="1600" b="1" kern="1200" dirty="0"/>
        </a:p>
      </dsp:txBody>
      <dsp:txXfrm>
        <a:off x="0" y="479767"/>
        <a:ext cx="1600862" cy="526083"/>
      </dsp:txXfrm>
    </dsp:sp>
    <dsp:sp modelId="{4C9AF938-F810-46EA-8A36-682984F8410B}">
      <dsp:nvSpPr>
        <dsp:cNvPr id="0" name=""/>
        <dsp:cNvSpPr/>
      </dsp:nvSpPr>
      <dsp:spPr>
        <a:xfrm>
          <a:off x="6419244" y="479767"/>
          <a:ext cx="1586290" cy="526083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Conselho Fiscal</a:t>
          </a:r>
          <a:endParaRPr lang="pt-BR" sz="1600" b="1" kern="1200" dirty="0"/>
        </a:p>
      </dsp:txBody>
      <dsp:txXfrm>
        <a:off x="6419244" y="479767"/>
        <a:ext cx="1586290" cy="526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9A6F2-4346-428B-B60D-4E6D47AB6C85}">
      <dsp:nvSpPr>
        <dsp:cNvPr id="0" name=""/>
        <dsp:cNvSpPr/>
      </dsp:nvSpPr>
      <dsp:spPr>
        <a:xfrm>
          <a:off x="741003" y="612068"/>
          <a:ext cx="204591" cy="41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640" y="0"/>
              </a:lnTo>
              <a:lnTo>
                <a:pt x="99640" y="411914"/>
              </a:lnTo>
              <a:lnTo>
                <a:pt x="204591" y="4119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8892A-CBE1-457B-B4FC-FB982F63631D}">
      <dsp:nvSpPr>
        <dsp:cNvPr id="0" name=""/>
        <dsp:cNvSpPr/>
      </dsp:nvSpPr>
      <dsp:spPr>
        <a:xfrm>
          <a:off x="741003" y="566348"/>
          <a:ext cx="2045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459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5FE76-881C-4705-B063-B642003D00B3}">
      <dsp:nvSpPr>
        <dsp:cNvPr id="0" name=""/>
        <dsp:cNvSpPr/>
      </dsp:nvSpPr>
      <dsp:spPr>
        <a:xfrm>
          <a:off x="741003" y="200153"/>
          <a:ext cx="204591" cy="411914"/>
        </a:xfrm>
        <a:custGeom>
          <a:avLst/>
          <a:gdLst/>
          <a:ahLst/>
          <a:cxnLst/>
          <a:rect l="0" t="0" r="0" b="0"/>
          <a:pathLst>
            <a:path>
              <a:moveTo>
                <a:pt x="0" y="411914"/>
              </a:moveTo>
              <a:lnTo>
                <a:pt x="99640" y="411914"/>
              </a:lnTo>
              <a:lnTo>
                <a:pt x="99640" y="0"/>
              </a:lnTo>
              <a:lnTo>
                <a:pt x="20459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6484B-508A-48FF-83A2-749CD9563948}">
      <dsp:nvSpPr>
        <dsp:cNvPr id="0" name=""/>
        <dsp:cNvSpPr/>
      </dsp:nvSpPr>
      <dsp:spPr>
        <a:xfrm flipH="1">
          <a:off x="69085" y="576093"/>
          <a:ext cx="671917" cy="71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kern="1200" dirty="0" smtClean="0">
              <a:solidFill>
                <a:schemeClr val="accent1"/>
              </a:solidFill>
            </a:rPr>
            <a:t>.</a:t>
          </a:r>
          <a:endParaRPr lang="pt-BR" sz="500" kern="1200" dirty="0">
            <a:solidFill>
              <a:schemeClr val="accent1"/>
            </a:solidFill>
          </a:endParaRPr>
        </a:p>
      </dsp:txBody>
      <dsp:txXfrm>
        <a:off x="69085" y="576093"/>
        <a:ext cx="671917" cy="71949"/>
      </dsp:txXfrm>
    </dsp:sp>
    <dsp:sp modelId="{1C07BEAE-80F1-4EEF-B0AE-50434587533E}">
      <dsp:nvSpPr>
        <dsp:cNvPr id="0" name=""/>
        <dsp:cNvSpPr/>
      </dsp:nvSpPr>
      <dsp:spPr>
        <a:xfrm>
          <a:off x="945595" y="40103"/>
          <a:ext cx="2134967" cy="3201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Assessoria Jurídica </a:t>
          </a:r>
          <a:endParaRPr lang="pt-BR" sz="1200" b="1" kern="1200" dirty="0"/>
        </a:p>
      </dsp:txBody>
      <dsp:txXfrm>
        <a:off x="945595" y="40103"/>
        <a:ext cx="2134967" cy="320100"/>
      </dsp:txXfrm>
    </dsp:sp>
    <dsp:sp modelId="{35EABABC-CFA6-4693-8542-A34DF2BE72AB}">
      <dsp:nvSpPr>
        <dsp:cNvPr id="0" name=""/>
        <dsp:cNvSpPr/>
      </dsp:nvSpPr>
      <dsp:spPr>
        <a:xfrm>
          <a:off x="945595" y="452017"/>
          <a:ext cx="2139932" cy="3201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Assessoria </a:t>
          </a:r>
          <a:r>
            <a:rPr lang="pt-BR" sz="1200" b="1" kern="1200" dirty="0" err="1" smtClean="0"/>
            <a:t>Compliance</a:t>
          </a:r>
          <a:endParaRPr lang="pt-BR" sz="1200" b="1" kern="1200" dirty="0"/>
        </a:p>
      </dsp:txBody>
      <dsp:txXfrm>
        <a:off x="945595" y="452017"/>
        <a:ext cx="2139932" cy="320100"/>
      </dsp:txXfrm>
    </dsp:sp>
    <dsp:sp modelId="{6F36BC85-C703-4694-A7D1-2AEC7E82B875}">
      <dsp:nvSpPr>
        <dsp:cNvPr id="0" name=""/>
        <dsp:cNvSpPr/>
      </dsp:nvSpPr>
      <dsp:spPr>
        <a:xfrm>
          <a:off x="945595" y="863931"/>
          <a:ext cx="2139932" cy="3201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Assessoria Atuarial</a:t>
          </a:r>
          <a:endParaRPr lang="pt-BR" sz="1200" b="1" kern="1200" dirty="0"/>
        </a:p>
      </dsp:txBody>
      <dsp:txXfrm>
        <a:off x="945595" y="863931"/>
        <a:ext cx="2139932" cy="320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F6E5-88DC-49FD-8653-6CB39836619C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C03-C8FD-430E-90F8-50D6132222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55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F6E5-88DC-49FD-8653-6CB39836619C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C03-C8FD-430E-90F8-50D6132222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73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F6E5-88DC-49FD-8653-6CB39836619C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C03-C8FD-430E-90F8-50D6132222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45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F6E5-88DC-49FD-8653-6CB39836619C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C03-C8FD-430E-90F8-50D6132222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77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F6E5-88DC-49FD-8653-6CB39836619C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C03-C8FD-430E-90F8-50D6132222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18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F6E5-88DC-49FD-8653-6CB39836619C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C03-C8FD-430E-90F8-50D6132222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44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F6E5-88DC-49FD-8653-6CB39836619C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C03-C8FD-430E-90F8-50D6132222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69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F6E5-88DC-49FD-8653-6CB39836619C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C03-C8FD-430E-90F8-50D6132222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12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F6E5-88DC-49FD-8653-6CB39836619C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C03-C8FD-430E-90F8-50D6132222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5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F6E5-88DC-49FD-8653-6CB39836619C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C03-C8FD-430E-90F8-50D6132222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68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F6E5-88DC-49FD-8653-6CB39836619C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C03-C8FD-430E-90F8-50D6132222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13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5F6E5-88DC-49FD-8653-6CB39836619C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83C03-C8FD-430E-90F8-50D61322229F}" type="slidenum">
              <a:rPr lang="pt-BR" smtClean="0"/>
              <a:t>‹#›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160"/>
            <a:ext cx="12192000" cy="7662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474" y="6237315"/>
            <a:ext cx="642607" cy="57661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61" y="6309323"/>
            <a:ext cx="1006857" cy="47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31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456144" cy="6957392"/>
          </a:xfrm>
        </p:spPr>
      </p:pic>
      <p:sp>
        <p:nvSpPr>
          <p:cNvPr id="7" name="CaixaDeTexto 6"/>
          <p:cNvSpPr txBox="1"/>
          <p:nvPr/>
        </p:nvSpPr>
        <p:spPr>
          <a:xfrm>
            <a:off x="3503816" y="2492896"/>
            <a:ext cx="7164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PREVIDÊNCIA DOS SERVIDORES DO ESTADO DE SANTA CATARINA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57" y="414102"/>
            <a:ext cx="1471561" cy="92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4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260648"/>
            <a:ext cx="9144000" cy="922114"/>
          </a:xfrm>
        </p:spPr>
        <p:txBody>
          <a:bodyPr/>
          <a:lstStyle/>
          <a:p>
            <a:r>
              <a:rPr lang="pt-BR" b="1" dirty="0" smtClean="0"/>
              <a:t>Agenda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3791744" y="2132856"/>
            <a:ext cx="4536504" cy="576064"/>
          </a:xfrm>
          <a:prstGeom prst="roundRect">
            <a:avLst/>
          </a:prstGeom>
          <a:solidFill>
            <a:srgbClr val="0066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ORIGENS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3791744" y="3140968"/>
            <a:ext cx="4536504" cy="576064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ONDE ESTAMOS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791744" y="4077072"/>
            <a:ext cx="4536504" cy="576064"/>
          </a:xfrm>
          <a:prstGeom prst="roundRect">
            <a:avLst/>
          </a:prstGeom>
          <a:solidFill>
            <a:srgbClr val="0066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ONDE QUEREMOS CHEGAR ?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8841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1808166" y="1124747"/>
            <a:ext cx="813593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latin typeface="Calibri" pitchFamily="34" charset="0"/>
                <a:ea typeface="MS PGothic" pitchFamily="34" charset="-128"/>
              </a:rPr>
              <a:t>Maio/2015 - Grupo de trabalho;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latin typeface="Calibri" pitchFamily="34" charset="0"/>
                <a:ea typeface="MS PGothic" pitchFamily="34" charset="-128"/>
              </a:rPr>
              <a:t>Setembro/2015 – Projeto de Lei;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latin typeface="Calibri" pitchFamily="34" charset="0"/>
                <a:ea typeface="MS PGothic" pitchFamily="34" charset="-128"/>
              </a:rPr>
              <a:t>Novembro/2015 – entrada no Legislativo;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latin typeface="Calibri" pitchFamily="34" charset="0"/>
                <a:ea typeface="MS PGothic" pitchFamily="34" charset="-128"/>
              </a:rPr>
              <a:t>Dezembro/2015 – LC nº 661, de 02 </a:t>
            </a:r>
            <a:r>
              <a:rPr lang="pt-BR" altLang="pt-BR" sz="2400" dirty="0">
                <a:latin typeface="Calibri" pitchFamily="34" charset="0"/>
                <a:ea typeface="MS PGothic" pitchFamily="34" charset="-128"/>
              </a:rPr>
              <a:t>de </a:t>
            </a:r>
            <a:r>
              <a:rPr lang="pt-BR" altLang="pt-BR" sz="2400" dirty="0">
                <a:latin typeface="Calibri" pitchFamily="34" charset="0"/>
                <a:ea typeface="MS PGothic" pitchFamily="34" charset="-128"/>
              </a:rPr>
              <a:t>dezembro </a:t>
            </a:r>
            <a:r>
              <a:rPr lang="pt-BR" altLang="pt-BR" sz="2400" dirty="0">
                <a:latin typeface="Calibri" pitchFamily="34" charset="0"/>
                <a:ea typeface="MS PGothic" pitchFamily="34" charset="-128"/>
              </a:rPr>
              <a:t>de </a:t>
            </a:r>
            <a:r>
              <a:rPr lang="pt-BR" altLang="pt-BR" sz="2400" dirty="0">
                <a:latin typeface="Calibri" pitchFamily="34" charset="0"/>
                <a:ea typeface="MS PGothic" pitchFamily="34" charset="-128"/>
              </a:rPr>
              <a:t>2015, </a:t>
            </a:r>
            <a:r>
              <a:rPr lang="pt-BR" altLang="pt-BR" sz="2400" dirty="0">
                <a:latin typeface="Calibri" pitchFamily="34" charset="0"/>
                <a:ea typeface="MS PGothic" pitchFamily="34" charset="-128"/>
              </a:rPr>
              <a:t>marco legal da previdência complementar do servidor público </a:t>
            </a:r>
            <a:r>
              <a:rPr lang="pt-BR" altLang="pt-BR" sz="2400" dirty="0">
                <a:latin typeface="Calibri" pitchFamily="34" charset="0"/>
                <a:ea typeface="MS PGothic" pitchFamily="34" charset="-128"/>
              </a:rPr>
              <a:t>de Santa Catarina;</a:t>
            </a:r>
            <a:endParaRPr lang="pt-BR" altLang="pt-BR" sz="2400" dirty="0">
              <a:latin typeface="Calibri" pitchFamily="34" charset="0"/>
              <a:ea typeface="MS PGothic" pitchFamily="34" charset="-128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latin typeface="Calibri" pitchFamily="34" charset="0"/>
                <a:ea typeface="MS PGothic" pitchFamily="34" charset="-128"/>
              </a:rPr>
              <a:t>Dezembro/2015 – </a:t>
            </a:r>
            <a:r>
              <a:rPr lang="pt-BR" altLang="pt-BR" sz="2400" dirty="0">
                <a:latin typeface="Calibri" pitchFamily="34" charset="0"/>
                <a:cs typeface="Tahoma" pitchFamily="34" charset="0"/>
              </a:rPr>
              <a:t>Decreto nº 553, </a:t>
            </a:r>
            <a:r>
              <a:rPr lang="pt-BR" altLang="pt-BR" sz="2400" dirty="0">
                <a:latin typeface="Calibri" pitchFamily="34" charset="0"/>
                <a:cs typeface="Tahoma" pitchFamily="34" charset="0"/>
              </a:rPr>
              <a:t>de </a:t>
            </a:r>
            <a:r>
              <a:rPr lang="pt-BR" altLang="pt-BR" sz="2400" dirty="0">
                <a:latin typeface="Calibri" pitchFamily="34" charset="0"/>
                <a:cs typeface="Tahoma" pitchFamily="34" charset="0"/>
              </a:rPr>
              <a:t>18/12/2015, </a:t>
            </a:r>
            <a:r>
              <a:rPr lang="pt-BR" altLang="pt-BR" sz="2400" dirty="0">
                <a:latin typeface="Calibri" pitchFamily="34" charset="0"/>
                <a:cs typeface="Tahoma" pitchFamily="34" charset="0"/>
              </a:rPr>
              <a:t>cria a </a:t>
            </a:r>
            <a:r>
              <a:rPr lang="pt-BR" altLang="pt-BR" sz="2400" dirty="0">
                <a:latin typeface="Calibri" pitchFamily="34" charset="0"/>
                <a:cs typeface="Tahoma" pitchFamily="34" charset="0"/>
              </a:rPr>
              <a:t>SCPREV </a:t>
            </a:r>
            <a:r>
              <a:rPr lang="pt-BR" altLang="pt-BR" sz="2400" dirty="0">
                <a:latin typeface="Calibri" pitchFamily="34" charset="0"/>
                <a:cs typeface="Tahoma" pitchFamily="34" charset="0"/>
              </a:rPr>
              <a:t>vinculada </a:t>
            </a:r>
            <a:r>
              <a:rPr lang="pt-BR" altLang="pt-BR" sz="2400" dirty="0">
                <a:latin typeface="Calibri" pitchFamily="34" charset="0"/>
                <a:cs typeface="Tahoma" pitchFamily="34" charset="0"/>
              </a:rPr>
              <a:t>à Secretaria de Estado da Fazenda;</a:t>
            </a:r>
            <a:endParaRPr lang="pt-BR" altLang="pt-BR" sz="2400" dirty="0">
              <a:latin typeface="Calibri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latin typeface="Calibri" pitchFamily="34" charset="0"/>
                <a:cs typeface="Tahoma" pitchFamily="34" charset="0"/>
              </a:rPr>
              <a:t>Março/2016 - Portaria </a:t>
            </a:r>
            <a:r>
              <a:rPr lang="pt-BR" altLang="pt-BR" sz="2400" dirty="0" err="1">
                <a:latin typeface="Calibri" pitchFamily="34" charset="0"/>
                <a:cs typeface="Tahoma" pitchFamily="34" charset="0"/>
              </a:rPr>
              <a:t>Previc</a:t>
            </a:r>
            <a:r>
              <a:rPr lang="pt-BR" altLang="pt-BR" sz="2400" dirty="0">
                <a:latin typeface="Calibri" pitchFamily="34" charset="0"/>
                <a:cs typeface="Tahoma" pitchFamily="34" charset="0"/>
              </a:rPr>
              <a:t> </a:t>
            </a:r>
            <a:r>
              <a:rPr lang="pt-BR" altLang="pt-BR" sz="2400" dirty="0">
                <a:latin typeface="Calibri" pitchFamily="34" charset="0"/>
                <a:cs typeface="Tahoma" pitchFamily="34" charset="0"/>
              </a:rPr>
              <a:t>nº 141, 31/03/2016, </a:t>
            </a:r>
            <a:r>
              <a:rPr lang="pt-BR" altLang="pt-BR" sz="2400" dirty="0">
                <a:latin typeface="Calibri" pitchFamily="34" charset="0"/>
                <a:cs typeface="Tahoma" pitchFamily="34" charset="0"/>
              </a:rPr>
              <a:t>aprovou o Estatuto</a:t>
            </a:r>
            <a:r>
              <a:rPr lang="pt-BR" altLang="pt-BR" sz="2400" dirty="0">
                <a:latin typeface="Calibri" pitchFamily="34" charset="0"/>
                <a:cs typeface="Tahoma" pitchFamily="34" charset="0"/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latin typeface="Calibri" pitchFamily="34" charset="0"/>
                <a:cs typeface="Tahoma" pitchFamily="34" charset="0"/>
              </a:rPr>
              <a:t>Início </a:t>
            </a:r>
            <a:r>
              <a:rPr lang="pt-BR" altLang="pt-BR" sz="2400" dirty="0">
                <a:latin typeface="Calibri" pitchFamily="34" charset="0"/>
                <a:cs typeface="Tahoma" pitchFamily="34" charset="0"/>
              </a:rPr>
              <a:t>de funcionamento da </a:t>
            </a:r>
            <a:r>
              <a:rPr lang="pt-BR" altLang="pt-BR" sz="2400" dirty="0">
                <a:latin typeface="Calibri" pitchFamily="34" charset="0"/>
                <a:cs typeface="Tahoma" pitchFamily="34" charset="0"/>
              </a:rPr>
              <a:t>SCPREV.</a:t>
            </a:r>
            <a:endParaRPr lang="pt-BR" altLang="pt-BR" sz="2400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1775520" y="116635"/>
            <a:ext cx="86407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4400" b="1" dirty="0">
                <a:latin typeface="+mj-lt"/>
                <a:ea typeface="+mj-ea"/>
                <a:cs typeface="+mj-cs"/>
              </a:rPr>
              <a:t>SCPREV - Cronologia</a:t>
            </a:r>
          </a:p>
        </p:txBody>
      </p:sp>
    </p:spTree>
    <p:extLst>
      <p:ext uri="{BB962C8B-B14F-4D97-AF65-F5344CB8AC3E}">
        <p14:creationId xmlns:p14="http://schemas.microsoft.com/office/powerpoint/2010/main" val="49545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28" y="2852937"/>
            <a:ext cx="391174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91160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23" y="6309322"/>
            <a:ext cx="481955" cy="576617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03515" y="116114"/>
            <a:ext cx="8555037" cy="936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pt-BR" altLang="pt-BR" sz="4400" b="1" dirty="0">
                <a:latin typeface="+mj-lt"/>
                <a:ea typeface="+mj-ea"/>
                <a:cs typeface="+mj-cs"/>
              </a:rPr>
              <a:t>Patrocinadores da SCPREV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437509" y="1839491"/>
            <a:ext cx="4364037" cy="2519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defTabSz="215900"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21590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2159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2159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2159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Poder Executivo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t-BR" altLang="pt-BR" sz="2000" dirty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Poder Legislativo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t-BR" altLang="pt-BR" sz="2000" dirty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Poder Judiciário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t-BR" altLang="pt-BR" sz="2000" dirty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988496" y="1784400"/>
            <a:ext cx="5004048" cy="26527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altLang="pt-BR" sz="20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Ministério </a:t>
            </a:r>
            <a:r>
              <a:rPr lang="pt-BR" altLang="pt-BR" sz="20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Público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t-BR" altLang="pt-BR" sz="2000" b="1" dirty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altLang="pt-BR" sz="20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Tribunal </a:t>
            </a:r>
            <a:r>
              <a:rPr lang="pt-BR" altLang="pt-BR" sz="20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de Contas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t-BR" altLang="pt-BR" sz="2000" b="1" dirty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altLang="pt-BR" sz="20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Autarquias </a:t>
            </a:r>
            <a:r>
              <a:rPr lang="pt-BR" altLang="pt-BR" sz="20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e Fundações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t-BR" altLang="pt-BR" sz="2000" b="1" dirty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altLang="pt-BR" sz="20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Defensoria Pública</a:t>
            </a:r>
            <a:endParaRPr lang="pt-BR" altLang="pt-BR" sz="2000" b="1" dirty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85" y="4509121"/>
            <a:ext cx="1583367" cy="18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91160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23" y="6309322"/>
            <a:ext cx="481955" cy="576617"/>
          </a:xfrm>
          <a:prstGeom prst="rect">
            <a:avLst/>
          </a:prstGeom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787394" y="1484784"/>
            <a:ext cx="2448272" cy="19431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SALÁRIO DE </a:t>
            </a:r>
            <a:r>
              <a:rPr lang="pt-BR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PARTICIPAÇÃO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(PARCELA ACIMA DO TETO DO INSS)</a:t>
            </a:r>
            <a:endParaRPr lang="pt-BR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787394" y="3717332"/>
            <a:ext cx="2520280" cy="14398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PARCELA </a:t>
            </a:r>
            <a:r>
              <a:rPr lang="pt-B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ATÉ O </a:t>
            </a:r>
            <a:r>
              <a:rPr lang="pt-B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TETO DO </a:t>
            </a:r>
            <a:r>
              <a:rPr lang="pt-B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INSS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(R$ 5.189,82)</a:t>
            </a:r>
            <a:endParaRPr lang="pt-BR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497066" y="1829274"/>
            <a:ext cx="5703390" cy="109567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altLang="pt-BR" sz="2800" dirty="0">
                <a:solidFill>
                  <a:srgbClr val="000000"/>
                </a:solidFill>
                <a:latin typeface="+mn-lt"/>
                <a:ea typeface="MS PGothic" pitchFamily="34" charset="-128"/>
                <a:cs typeface="Arial" pitchFamily="34" charset="0"/>
              </a:rPr>
              <a:t>SCPREV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PGothic" pitchFamily="34" charset="-128"/>
                <a:cs typeface="Arial" pitchFamily="34" charset="0"/>
              </a:rPr>
              <a:t> – Previdência Complementar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altLang="pt-BR" sz="2400" b="1" dirty="0">
                <a:solidFill>
                  <a:srgbClr val="000000"/>
                </a:solidFill>
                <a:latin typeface="+mn-lt"/>
                <a:ea typeface="MS PGothic" pitchFamily="34" charset="-128"/>
                <a:cs typeface="Arial" pitchFamily="34" charset="0"/>
              </a:rPr>
              <a:t>8% servidor e 8% Estado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pt-BR" altLang="pt-BR" sz="2400" b="1" dirty="0">
              <a:solidFill>
                <a:srgbClr val="000000"/>
              </a:solidFill>
              <a:latin typeface="+mn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511827" y="3861051"/>
            <a:ext cx="5818923" cy="1223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altLang="pt-BR" sz="2800" dirty="0">
                <a:solidFill>
                  <a:srgbClr val="000000"/>
                </a:solidFill>
                <a:latin typeface="+mn-lt"/>
                <a:ea typeface="MS PGothic" pitchFamily="34" charset="-128"/>
                <a:cs typeface="Arial" pitchFamily="34" charset="0"/>
              </a:rPr>
              <a:t>IPREV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altLang="pt-BR" sz="2800" b="1" dirty="0">
                <a:solidFill>
                  <a:srgbClr val="000000"/>
                </a:solidFill>
                <a:latin typeface="+mn-lt"/>
                <a:ea typeface="MS PGothic" pitchFamily="34" charset="-128"/>
                <a:cs typeface="Arial" pitchFamily="34" charset="0"/>
              </a:rPr>
              <a:t>12% servidor e 24% Estado</a:t>
            </a:r>
            <a:r>
              <a:rPr lang="pt-BR" altLang="pt-BR" sz="2000" dirty="0">
                <a:solidFill>
                  <a:srgbClr val="000000"/>
                </a:solidFill>
                <a:latin typeface="+mn-lt"/>
                <a:ea typeface="MS PGothic" pitchFamily="34" charset="-128"/>
                <a:cs typeface="Arial" pitchFamily="34" charset="0"/>
              </a:rPr>
              <a:t>*</a:t>
            </a:r>
            <a:r>
              <a:rPr lang="pt-BR" altLang="pt-BR" sz="2800" b="1" dirty="0">
                <a:solidFill>
                  <a:srgbClr val="000000"/>
                </a:solidFill>
                <a:latin typeface="+mn-lt"/>
                <a:ea typeface="MS PGothic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877211" y="107226"/>
            <a:ext cx="842493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altLang="pt-BR" sz="3600" b="1" dirty="0">
                <a:latin typeface="+mj-lt"/>
                <a:ea typeface="+mj-ea"/>
                <a:cs typeface="+mj-cs"/>
                <a:sym typeface="+mn-lt"/>
              </a:rPr>
              <a:t>Como fica a estrutura da Previdência </a:t>
            </a:r>
            <a:r>
              <a:rPr lang="pt-BR" altLang="pt-BR" sz="3600" b="1" dirty="0">
                <a:latin typeface="+mj-lt"/>
                <a:ea typeface="+mj-ea"/>
                <a:cs typeface="+mj-cs"/>
                <a:sym typeface="+mn-lt"/>
              </a:rPr>
              <a:t>Complementar?</a:t>
            </a:r>
            <a:endParaRPr lang="pt-BR" altLang="pt-BR" sz="3600" b="1" dirty="0"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096321" y="5703021"/>
            <a:ext cx="4234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600" b="1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* Aumento gradativo: 13% Jan/17 e 14% Jan/18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1363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87888" y="957641"/>
            <a:ext cx="2592288" cy="232734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marL="342900" indent="-342900"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altLang="pt-BR" sz="2000" b="1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BENEFÍCIOS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altLang="pt-BR" sz="2000" b="1" kern="0" dirty="0">
              <a:solidFill>
                <a:srgbClr val="FFFFFF"/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Aposentadoria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Invalidez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Pensão por Morte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Sobrevivência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Suplementar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87888" y="3645025"/>
            <a:ext cx="2592288" cy="22322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marL="342900" indent="-342900"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altLang="pt-BR" sz="2000" b="1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INSTITUTOS PREVIDENCIÁRIOS</a:t>
            </a:r>
          </a:p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altLang="pt-BR" sz="1000" b="1" kern="0" dirty="0">
              <a:solidFill>
                <a:srgbClr val="FFFFFF"/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BPD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 err="1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Autopatrocínio</a:t>
            </a:r>
            <a:endParaRPr lang="pt-BR" altLang="pt-BR" sz="2000" kern="0" dirty="0">
              <a:solidFill>
                <a:srgbClr val="FFFFFF"/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Portabilidade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Resgate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31504" y="957640"/>
            <a:ext cx="3168352" cy="40555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marL="342900" indent="-342900"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None/>
              <a:defRPr/>
            </a:pPr>
            <a:r>
              <a:rPr lang="pt-BR" altLang="pt-BR" sz="2000" b="1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CONTRIBUIÇÕES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Normal do Participante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do </a:t>
            </a:r>
            <a:r>
              <a:rPr lang="pt-BR" alt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Patrocinador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Adicional</a:t>
            </a:r>
            <a:endParaRPr lang="pt-BR" altLang="pt-BR" sz="2000" kern="0" dirty="0">
              <a:solidFill>
                <a:srgbClr val="FFFFFF"/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Facultativa</a:t>
            </a:r>
            <a:endParaRPr lang="pt-BR" altLang="pt-BR" sz="2000" kern="0" dirty="0">
              <a:solidFill>
                <a:srgbClr val="FFFFFF"/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de </a:t>
            </a:r>
            <a:r>
              <a:rPr 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Benefício não Programado</a:t>
            </a:r>
          </a:p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Complementar </a:t>
            </a:r>
            <a:r>
              <a:rPr 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para Risco</a:t>
            </a:r>
          </a:p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de </a:t>
            </a:r>
            <a:r>
              <a:rPr 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Sobrevivência do Assistido</a:t>
            </a:r>
          </a:p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kern="0" dirty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rPr>
              <a:t>Administrativa</a:t>
            </a:r>
            <a:endParaRPr lang="pt-BR" altLang="pt-BR" sz="2000" kern="0" dirty="0">
              <a:solidFill>
                <a:srgbClr val="FFFFFF"/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pt-BR" altLang="pt-BR" sz="2000" kern="0" dirty="0">
              <a:solidFill>
                <a:srgbClr val="FFFFFF"/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altLang="pt-BR" sz="2000" kern="0" dirty="0">
              <a:solidFill>
                <a:srgbClr val="FFFFFF"/>
              </a:solidFill>
              <a:latin typeface="+mn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87394" y="116635"/>
            <a:ext cx="842493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altLang="pt-BR" sz="3600" b="1" dirty="0">
                <a:latin typeface="+mj-lt"/>
                <a:ea typeface="+mj-ea"/>
                <a:cs typeface="+mj-cs"/>
              </a:rPr>
              <a:t>PLANO DE BENEFÍCIOS</a:t>
            </a:r>
            <a:endParaRPr lang="pt-BR" altLang="pt-BR" sz="36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831824450"/>
              </p:ext>
            </p:extLst>
          </p:nvPr>
        </p:nvGraphicFramePr>
        <p:xfrm>
          <a:off x="8256241" y="909124"/>
          <a:ext cx="1956090" cy="496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9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25315507"/>
              </p:ext>
            </p:extLst>
          </p:nvPr>
        </p:nvGraphicFramePr>
        <p:xfrm>
          <a:off x="2044502" y="404664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43121534"/>
              </p:ext>
            </p:extLst>
          </p:nvPr>
        </p:nvGraphicFramePr>
        <p:xfrm>
          <a:off x="6960096" y="1556792"/>
          <a:ext cx="314930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tângulo 1"/>
          <p:cNvSpPr/>
          <p:nvPr/>
        </p:nvSpPr>
        <p:spPr>
          <a:xfrm>
            <a:off x="1756470" y="1177591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dirty="0">
                <a:solidFill>
                  <a:schemeClr val="accent1">
                    <a:lumMod val="50000"/>
                  </a:schemeClr>
                </a:solidFill>
                <a:cs typeface="Tahoma" pitchFamily="34" charset="0"/>
              </a:rPr>
              <a:t>6 </a:t>
            </a:r>
            <a:r>
              <a:rPr lang="pt-BR" altLang="pt-BR" sz="1400" b="1" dirty="0">
                <a:solidFill>
                  <a:schemeClr val="accent1">
                    <a:lumMod val="50000"/>
                  </a:schemeClr>
                </a:solidFill>
                <a:cs typeface="Tahoma" pitchFamily="34" charset="0"/>
              </a:rPr>
              <a:t>membros (paritário</a:t>
            </a:r>
            <a:r>
              <a:rPr lang="pt-BR" altLang="pt-BR" sz="1400" b="1" dirty="0">
                <a:solidFill>
                  <a:schemeClr val="accent1">
                    <a:lumMod val="50000"/>
                  </a:schemeClr>
                </a:solidFill>
                <a:cs typeface="Tahoma" pitchFamily="34" charset="0"/>
              </a:rPr>
              <a:t>)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290" y="1162847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pt-BR" altLang="pt-BR" sz="1400" b="1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4 membros (paritário</a:t>
            </a:r>
            <a:r>
              <a:rPr lang="pt-BR" altLang="pt-BR" sz="1400" b="1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621002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922114"/>
          </a:xfrm>
        </p:spPr>
        <p:txBody>
          <a:bodyPr/>
          <a:lstStyle/>
          <a:p>
            <a:r>
              <a:rPr lang="pt-BR" b="1" dirty="0" smtClean="0"/>
              <a:t>Agenda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151784" y="2204864"/>
            <a:ext cx="3960440" cy="504056"/>
          </a:xfrm>
          <a:prstGeom prst="roundRect">
            <a:avLst/>
          </a:prstGeom>
          <a:solidFill>
            <a:srgbClr val="0066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ORIGENS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151784" y="3212976"/>
            <a:ext cx="3960440" cy="504056"/>
          </a:xfrm>
          <a:prstGeom prst="roundRect">
            <a:avLst/>
          </a:prstGeom>
          <a:solidFill>
            <a:srgbClr val="0066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ONDE ESTAMOS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151784" y="4149080"/>
            <a:ext cx="3960440" cy="50405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ONDE QUEREMOS CHEGAR ?</a:t>
            </a:r>
          </a:p>
        </p:txBody>
      </p:sp>
    </p:spTree>
    <p:extLst>
      <p:ext uri="{BB962C8B-B14F-4D97-AF65-F5344CB8AC3E}">
        <p14:creationId xmlns:p14="http://schemas.microsoft.com/office/powerpoint/2010/main" val="651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20" y="660888"/>
            <a:ext cx="2582072" cy="240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816080" y="4554"/>
            <a:ext cx="2979326" cy="70788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  <a:alpha val="60000"/>
                </a:srgbClr>
              </a:gs>
              <a:gs pos="50000">
                <a:srgbClr val="00B0F0">
                  <a:shade val="67500"/>
                  <a:satMod val="115000"/>
                  <a:alpha val="60000"/>
                </a:srgbClr>
              </a:gs>
              <a:gs pos="100000">
                <a:srgbClr val="00B0F0">
                  <a:shade val="100000"/>
                  <a:satMod val="115000"/>
                  <a:alpha val="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cap="small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</a:rPr>
              <a:t>Ações em Conjunto</a:t>
            </a:r>
          </a:p>
          <a:p>
            <a:pPr algn="ctr"/>
            <a:r>
              <a:rPr lang="pt-BR" sz="2000" b="1" cap="small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</a:rPr>
              <a:t>com os Patrocinadores</a:t>
            </a:r>
            <a:endParaRPr lang="pt-BR" sz="1400" b="1" cap="smal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41" y="4214643"/>
            <a:ext cx="1503876" cy="197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036554" y="3187604"/>
            <a:ext cx="2979326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  <a:alpha val="60000"/>
                </a:srgbClr>
              </a:gs>
              <a:gs pos="50000">
                <a:srgbClr val="00B0F0">
                  <a:shade val="67500"/>
                  <a:satMod val="115000"/>
                  <a:alpha val="60000"/>
                </a:srgbClr>
              </a:gs>
              <a:gs pos="100000">
                <a:srgbClr val="00B0F0">
                  <a:shade val="100000"/>
                  <a:satMod val="115000"/>
                  <a:alpha val="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cap="small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</a:rPr>
              <a:t>divulgação e ampla utilização de canais de comunicação</a:t>
            </a:r>
            <a:endParaRPr lang="pt-BR" sz="1400" b="1" cap="smal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672067" y="4392058"/>
            <a:ext cx="1785281" cy="909150"/>
            <a:chOff x="4989188" y="2348880"/>
            <a:chExt cx="1785281" cy="90915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188" y="2348880"/>
              <a:ext cx="1785281" cy="909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tângulo 8"/>
            <p:cNvSpPr/>
            <p:nvPr/>
          </p:nvSpPr>
          <p:spPr>
            <a:xfrm rot="21037039">
              <a:off x="5133912" y="2616508"/>
              <a:ext cx="1595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b="1" cap="small" dirty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Capacitação </a:t>
              </a:r>
            </a:p>
          </p:txBody>
        </p:sp>
      </p:grp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279" y="4346992"/>
            <a:ext cx="1487392" cy="185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688862" y="3187601"/>
            <a:ext cx="3223565" cy="107721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  <a:alpha val="60000"/>
                </a:srgbClr>
              </a:gs>
              <a:gs pos="50000">
                <a:srgbClr val="00B0F0">
                  <a:shade val="67500"/>
                  <a:satMod val="115000"/>
                  <a:alpha val="60000"/>
                </a:srgbClr>
              </a:gs>
              <a:gs pos="100000">
                <a:srgbClr val="00B0F0">
                  <a:shade val="100000"/>
                  <a:satMod val="115000"/>
                  <a:alpha val="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cap="small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</a:rPr>
              <a:t>Programas de Capacitação de Conselheiros, dirigentes, Funcionários, RH dos Patrocinadores</a:t>
            </a:r>
            <a:endParaRPr lang="pt-BR" sz="1100" b="1" cap="smal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080850" y="4554"/>
            <a:ext cx="2979326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  <a:alpha val="60000"/>
                </a:srgbClr>
              </a:gs>
              <a:gs pos="50000">
                <a:srgbClr val="00B0F0">
                  <a:shade val="67500"/>
                  <a:satMod val="115000"/>
                  <a:alpha val="60000"/>
                </a:srgbClr>
              </a:gs>
              <a:gs pos="100000">
                <a:srgbClr val="00B0F0">
                  <a:shade val="100000"/>
                  <a:satMod val="115000"/>
                  <a:alpha val="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cap="small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</a:rPr>
              <a:t>Participantes</a:t>
            </a:r>
            <a:endParaRPr lang="pt-BR" sz="1400" b="1" cap="smal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830773"/>
              </p:ext>
            </p:extLst>
          </p:nvPr>
        </p:nvGraphicFramePr>
        <p:xfrm>
          <a:off x="3215680" y="711696"/>
          <a:ext cx="1944216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2108"/>
                <a:gridCol w="97210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2016</a:t>
                      </a:r>
                      <a:endParaRPr lang="pt-BR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1101</a:t>
                      </a:r>
                      <a:endParaRPr lang="pt-BR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2017</a:t>
                      </a:r>
                      <a:endParaRPr lang="pt-BR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1711</a:t>
                      </a:r>
                      <a:endParaRPr lang="pt-BR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2018</a:t>
                      </a:r>
                      <a:endParaRPr lang="pt-BR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1926</a:t>
                      </a:r>
                      <a:endParaRPr lang="pt-BR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38" y="1052739"/>
            <a:ext cx="591817" cy="12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3" y="586552"/>
            <a:ext cx="591817" cy="12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65" y="1048787"/>
            <a:ext cx="704964" cy="155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6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Elipse 3"/>
          <p:cNvSpPr>
            <a:spLocks noChangeArrowheads="1"/>
          </p:cNvSpPr>
          <p:nvPr/>
        </p:nvSpPr>
        <p:spPr bwMode="auto">
          <a:xfrm>
            <a:off x="4968081" y="2636912"/>
            <a:ext cx="2376488" cy="2232248"/>
          </a:xfrm>
          <a:prstGeom prst="ellipse">
            <a:avLst/>
          </a:prstGeom>
          <a:solidFill>
            <a:srgbClr val="006600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/>
            <a:endParaRPr lang="pt-BR" altLang="pt-BR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endParaRPr lang="pt-BR" altLang="pt-BR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altLang="pt-BR" sz="2800" b="1" dirty="0">
                <a:solidFill>
                  <a:schemeClr val="bg1"/>
                </a:solidFill>
                <a:latin typeface="Calibri" pitchFamily="34" charset="0"/>
              </a:rPr>
              <a:t>Diretriz </a:t>
            </a:r>
            <a:endParaRPr lang="pt-BR" altLang="pt-B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Pentágono 6"/>
          <p:cNvSpPr/>
          <p:nvPr/>
        </p:nvSpPr>
        <p:spPr bwMode="auto">
          <a:xfrm>
            <a:off x="1682753" y="1745650"/>
            <a:ext cx="3692525" cy="4464050"/>
          </a:xfrm>
          <a:prstGeom prst="homePlate">
            <a:avLst/>
          </a:prstGeom>
          <a:solidFill>
            <a:srgbClr val="333333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endParaRPr lang="pt-B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1700" kern="0" dirty="0">
                <a:solidFill>
                  <a:srgbClr val="000000"/>
                </a:solidFill>
                <a:latin typeface="Trebuchet MS" pitchFamily="34" charset="0"/>
              </a:rPr>
              <a:t>Órgãos colegiados</a:t>
            </a:r>
          </a:p>
          <a:p>
            <a:pPr eaLnBrk="1" hangingPunct="1">
              <a:defRPr/>
            </a:pPr>
            <a:r>
              <a:rPr lang="pt-BR" sz="1700" kern="0" dirty="0">
                <a:solidFill>
                  <a:srgbClr val="000000"/>
                </a:solidFill>
                <a:latin typeface="Trebuchet MS" pitchFamily="34" charset="0"/>
              </a:rPr>
              <a:t>(Conselhos </a:t>
            </a:r>
            <a:r>
              <a:rPr lang="pt-BR" sz="1700" kern="0" dirty="0">
                <a:solidFill>
                  <a:srgbClr val="000000"/>
                </a:solidFill>
                <a:latin typeface="Trebuchet MS" pitchFamily="34" charset="0"/>
              </a:rPr>
              <a:t>Deliberativo </a:t>
            </a:r>
          </a:p>
          <a:p>
            <a:pPr eaLnBrk="1" hangingPunct="1">
              <a:defRPr/>
            </a:pPr>
            <a:r>
              <a:rPr lang="pt-BR" sz="1700" kern="0" dirty="0">
                <a:solidFill>
                  <a:srgbClr val="000000"/>
                </a:solidFill>
                <a:latin typeface="Trebuchet MS" pitchFamily="34" charset="0"/>
              </a:rPr>
              <a:t>e Fiscal)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1700" kern="0" dirty="0">
                <a:solidFill>
                  <a:srgbClr val="000000"/>
                </a:solidFill>
                <a:latin typeface="Trebuchet MS" pitchFamily="34" charset="0"/>
              </a:rPr>
              <a:t>Diretoria Executiva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1700" kern="0" dirty="0">
                <a:solidFill>
                  <a:srgbClr val="000000"/>
                </a:solidFill>
                <a:latin typeface="Trebuchet MS" pitchFamily="34" charset="0"/>
              </a:rPr>
              <a:t>Comitê </a:t>
            </a:r>
            <a:r>
              <a:rPr lang="pt-BR" sz="1700" kern="0" dirty="0">
                <a:solidFill>
                  <a:srgbClr val="000000"/>
                </a:solidFill>
                <a:latin typeface="Trebuchet MS" pitchFamily="34" charset="0"/>
              </a:rPr>
              <a:t>Técnico</a:t>
            </a:r>
            <a:endParaRPr lang="pt-BR" sz="17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1700" kern="0" dirty="0">
                <a:solidFill>
                  <a:srgbClr val="000000"/>
                </a:solidFill>
                <a:latin typeface="Trebuchet MS" pitchFamily="34" charset="0"/>
              </a:rPr>
              <a:t>Auditores Internos e Externos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1600" kern="0" dirty="0">
              <a:solidFill>
                <a:srgbClr val="000000"/>
              </a:solidFill>
              <a:latin typeface="Trebuchet M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1700" kern="0" dirty="0" err="1">
                <a:solidFill>
                  <a:srgbClr val="000000"/>
                </a:solidFill>
                <a:latin typeface="Trebuchet MS" pitchFamily="34" charset="0"/>
              </a:rPr>
              <a:t>Custodiantes</a:t>
            </a:r>
            <a:endParaRPr lang="pt-BR" sz="1700" kern="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8" name="Pentágono 7"/>
          <p:cNvSpPr/>
          <p:nvPr/>
        </p:nvSpPr>
        <p:spPr bwMode="auto">
          <a:xfrm rot="10800000">
            <a:off x="6959603" y="1546581"/>
            <a:ext cx="3529013" cy="4658995"/>
          </a:xfrm>
          <a:prstGeom prst="homePlate">
            <a:avLst>
              <a:gd name="adj" fmla="val 49730"/>
            </a:avLst>
          </a:prstGeom>
          <a:solidFill>
            <a:srgbClr val="333333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eaLnBrk="1" hangingPunct="1">
              <a:defRPr/>
            </a:pPr>
            <a:endParaRPr lang="pt-BR" kern="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1604654" y="1268760"/>
            <a:ext cx="3621088" cy="46355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>
              <a:defRPr/>
            </a:pPr>
            <a:r>
              <a:rPr lang="pt-BR" sz="2200" b="1" kern="0" dirty="0">
                <a:solidFill>
                  <a:srgbClr val="FFFFFF"/>
                </a:solidFill>
                <a:latin typeface="Helvetica" charset="0"/>
              </a:rPr>
              <a:t>Estrutura de Governança</a:t>
            </a:r>
          </a:p>
        </p:txBody>
      </p:sp>
      <p:sp>
        <p:nvSpPr>
          <p:cNvPr id="10" name="Retângulo 9"/>
          <p:cNvSpPr/>
          <p:nvPr/>
        </p:nvSpPr>
        <p:spPr bwMode="auto">
          <a:xfrm>
            <a:off x="6524603" y="1326550"/>
            <a:ext cx="4032250" cy="4191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>
              <a:defRPr/>
            </a:pPr>
            <a:r>
              <a:rPr lang="pt-BR" sz="2200" b="1" kern="0" dirty="0">
                <a:solidFill>
                  <a:srgbClr val="FFFFFF"/>
                </a:solidFill>
                <a:latin typeface="Helvetica" charset="0"/>
              </a:rPr>
              <a:t>Mecanismos de Governança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663805" y="2167918"/>
            <a:ext cx="2824811" cy="36933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742950" lvl="1" indent="-285750" algn="r"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rgbClr val="000000"/>
                </a:solidFill>
                <a:latin typeface="Trebuchet MS" pitchFamily="34" charset="0"/>
                <a:cs typeface="Helvetica" panose="020B0604020202020204" pitchFamily="34" charset="0"/>
              </a:rPr>
              <a:t>Controles </a:t>
            </a:r>
            <a:r>
              <a:rPr lang="pt-BR" dirty="0">
                <a:solidFill>
                  <a:srgbClr val="000000"/>
                </a:solidFill>
                <a:latin typeface="Trebuchet MS" pitchFamily="34" charset="0"/>
                <a:cs typeface="Helvetica" panose="020B0604020202020204" pitchFamily="34" charset="0"/>
              </a:rPr>
              <a:t>Internos</a:t>
            </a:r>
          </a:p>
          <a:p>
            <a:pPr marL="742950" lvl="1" indent="-285750" algn="r">
              <a:buFont typeface="Wingdings" panose="05000000000000000000" pitchFamily="2" charset="2"/>
              <a:buChar char="Ø"/>
              <a:defRPr/>
            </a:pPr>
            <a:endParaRPr lang="pt-BR" dirty="0">
              <a:solidFill>
                <a:srgbClr val="000000"/>
              </a:solidFill>
              <a:latin typeface="Trebuchet MS" pitchFamily="34" charset="0"/>
              <a:cs typeface="Helvetica" panose="020B0604020202020204" pitchFamily="34" charset="0"/>
            </a:endParaRPr>
          </a:p>
          <a:p>
            <a:pPr marL="742950" lvl="1" indent="-285750" algn="r"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rgbClr val="000000"/>
                </a:solidFill>
                <a:latin typeface="Trebuchet MS" pitchFamily="34" charset="0"/>
                <a:cs typeface="Helvetica" panose="020B0604020202020204" pitchFamily="34" charset="0"/>
              </a:rPr>
              <a:t>Transparência</a:t>
            </a:r>
            <a:endParaRPr lang="pt-BR" dirty="0">
              <a:solidFill>
                <a:srgbClr val="000000"/>
              </a:solidFill>
              <a:latin typeface="Trebuchet MS" pitchFamily="34" charset="0"/>
              <a:cs typeface="Helvetica" panose="020B0604020202020204" pitchFamily="34" charset="0"/>
            </a:endParaRPr>
          </a:p>
          <a:p>
            <a:pPr marL="171450" indent="-171450" algn="r">
              <a:buFont typeface="Wingdings" panose="05000000000000000000" pitchFamily="2" charset="2"/>
              <a:buChar char="Ø"/>
              <a:defRPr/>
            </a:pPr>
            <a:endParaRPr lang="pt-BR" dirty="0">
              <a:solidFill>
                <a:srgbClr val="000000"/>
              </a:solidFill>
              <a:latin typeface="Trebuchet MS" pitchFamily="34" charset="0"/>
              <a:cs typeface="Helvetica" panose="020B0604020202020204" pitchFamily="34" charset="0"/>
            </a:endParaRPr>
          </a:p>
          <a:p>
            <a:pPr marL="628650" lvl="1" indent="-171450" algn="r"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rgbClr val="000000"/>
                </a:solidFill>
                <a:latin typeface="Trebuchet MS" pitchFamily="34" charset="0"/>
                <a:cs typeface="Helvetica" panose="020B0604020202020204" pitchFamily="34" charset="0"/>
              </a:rPr>
              <a:t> Gestão </a:t>
            </a:r>
            <a:r>
              <a:rPr lang="pt-BR" dirty="0">
                <a:solidFill>
                  <a:srgbClr val="000000"/>
                </a:solidFill>
                <a:latin typeface="Trebuchet MS" pitchFamily="34" charset="0"/>
                <a:cs typeface="Helvetica" panose="020B0604020202020204" pitchFamily="34" charset="0"/>
              </a:rPr>
              <a:t>de Riscos</a:t>
            </a:r>
          </a:p>
          <a:p>
            <a:pPr marL="171450" indent="-171450" algn="r">
              <a:buFont typeface="Wingdings" panose="05000000000000000000" pitchFamily="2" charset="2"/>
              <a:buChar char="Ø"/>
              <a:defRPr/>
            </a:pPr>
            <a:endParaRPr lang="pt-BR" dirty="0">
              <a:solidFill>
                <a:srgbClr val="000000"/>
              </a:solidFill>
              <a:latin typeface="Trebuchet MS" pitchFamily="34" charset="0"/>
              <a:cs typeface="Helvetica" panose="020B0604020202020204" pitchFamily="34" charset="0"/>
            </a:endParaRPr>
          </a:p>
          <a:p>
            <a:pPr marL="628650" lvl="1" indent="-171450" algn="r"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rgbClr val="000000"/>
                </a:solidFill>
                <a:latin typeface="Trebuchet MS" pitchFamily="34" charset="0"/>
                <a:cs typeface="Helvetica" panose="020B0604020202020204" pitchFamily="34" charset="0"/>
              </a:rPr>
              <a:t> Comunicação/</a:t>
            </a:r>
          </a:p>
          <a:p>
            <a:pPr lvl="1" algn="r" eaLnBrk="1" hangingPunct="1">
              <a:defRPr/>
            </a:pPr>
            <a:r>
              <a:rPr lang="pt-BR" dirty="0">
                <a:solidFill>
                  <a:srgbClr val="000000"/>
                </a:solidFill>
                <a:latin typeface="Trebuchet MS" pitchFamily="34" charset="0"/>
                <a:cs typeface="Helvetica" panose="020B0604020202020204" pitchFamily="34" charset="0"/>
              </a:rPr>
              <a:t>Divulgação</a:t>
            </a:r>
            <a:endParaRPr lang="pt-BR" dirty="0">
              <a:solidFill>
                <a:srgbClr val="000000"/>
              </a:solidFill>
              <a:latin typeface="Trebuchet MS" pitchFamily="34" charset="0"/>
              <a:cs typeface="Helvetica" panose="020B0604020202020204" pitchFamily="34" charset="0"/>
            </a:endParaRPr>
          </a:p>
          <a:p>
            <a:pPr marL="171450" indent="-171450" algn="r">
              <a:buFont typeface="Wingdings" panose="05000000000000000000" pitchFamily="2" charset="2"/>
              <a:buChar char="Ø"/>
              <a:defRPr/>
            </a:pPr>
            <a:endParaRPr lang="pt-BR" dirty="0">
              <a:solidFill>
                <a:srgbClr val="000000"/>
              </a:solidFill>
              <a:latin typeface="Trebuchet MS" pitchFamily="34" charset="0"/>
              <a:cs typeface="Helvetica" panose="020B0604020202020204" pitchFamily="34" charset="0"/>
            </a:endParaRPr>
          </a:p>
          <a:p>
            <a:pPr marL="628650" lvl="1" indent="-171450" algn="r"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rgbClr val="000000"/>
                </a:solidFill>
                <a:latin typeface="Trebuchet MS" pitchFamily="34" charset="0"/>
                <a:cs typeface="Helvetica" panose="020B0604020202020204" pitchFamily="34" charset="0"/>
              </a:rPr>
              <a:t> Programas </a:t>
            </a:r>
            <a:r>
              <a:rPr lang="pt-BR" dirty="0">
                <a:solidFill>
                  <a:srgbClr val="000000"/>
                </a:solidFill>
                <a:latin typeface="Trebuchet MS" pitchFamily="34" charset="0"/>
                <a:cs typeface="Helvetica" panose="020B0604020202020204" pitchFamily="34" charset="0"/>
              </a:rPr>
              <a:t>de </a:t>
            </a:r>
          </a:p>
          <a:p>
            <a:pPr lvl="1" algn="r" eaLnBrk="1" hangingPunct="1">
              <a:defRPr/>
            </a:pPr>
            <a:r>
              <a:rPr lang="pt-BR" dirty="0">
                <a:solidFill>
                  <a:srgbClr val="000000"/>
                </a:solidFill>
                <a:latin typeface="Trebuchet MS" pitchFamily="34" charset="0"/>
                <a:cs typeface="Helvetica" panose="020B0604020202020204" pitchFamily="34" charset="0"/>
              </a:rPr>
              <a:t>Educação</a:t>
            </a:r>
          </a:p>
          <a:p>
            <a:pPr algn="r" eaLnBrk="1" hangingPunct="1">
              <a:defRPr/>
            </a:pPr>
            <a:r>
              <a:rPr lang="pt-BR" dirty="0">
                <a:solidFill>
                  <a:srgbClr val="000000"/>
                </a:solidFill>
                <a:latin typeface="Trebuchet MS" pitchFamily="34" charset="0"/>
                <a:cs typeface="Helvetica" panose="020B0604020202020204" pitchFamily="34" charset="0"/>
              </a:rPr>
              <a:t>        Financeira e </a:t>
            </a:r>
          </a:p>
          <a:p>
            <a:pPr algn="r" eaLnBrk="1" hangingPunct="1">
              <a:defRPr/>
            </a:pPr>
            <a:r>
              <a:rPr lang="pt-BR" dirty="0">
                <a:solidFill>
                  <a:srgbClr val="000000"/>
                </a:solidFill>
                <a:latin typeface="Trebuchet MS" pitchFamily="34" charset="0"/>
                <a:cs typeface="Helvetica" panose="020B0604020202020204" pitchFamily="34" charset="0"/>
              </a:rPr>
              <a:t>        Previdenciária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515679" y="-28476"/>
            <a:ext cx="8985250" cy="86518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 sz="27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dirty="0">
                <a:solidFill>
                  <a:schemeClr val="tx1"/>
                </a:solidFill>
              </a:rPr>
              <a:t>Diretrizes para Governança - SCPREV</a:t>
            </a:r>
          </a:p>
        </p:txBody>
      </p:sp>
    </p:spTree>
    <p:extLst>
      <p:ext uri="{BB962C8B-B14F-4D97-AF65-F5344CB8AC3E}">
        <p14:creationId xmlns:p14="http://schemas.microsoft.com/office/powerpoint/2010/main" val="3581130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7" grpId="0" animBg="1"/>
      <p:bldP spid="8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456144" cy="6957392"/>
          </a:xfrm>
        </p:spPr>
      </p:pic>
      <p:sp>
        <p:nvSpPr>
          <p:cNvPr id="7" name="CaixaDeTexto 6"/>
          <p:cNvSpPr txBox="1"/>
          <p:nvPr/>
        </p:nvSpPr>
        <p:spPr>
          <a:xfrm>
            <a:off x="3503816" y="2492896"/>
            <a:ext cx="71642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Célio Peres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Fundação de Previdência Complementar do Estado de Santa Catarina – SCPREV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cperes@sefaz.sc.gov.br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57" y="414102"/>
            <a:ext cx="1471561" cy="92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004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260648"/>
            <a:ext cx="9144000" cy="922114"/>
          </a:xfrm>
        </p:spPr>
        <p:txBody>
          <a:bodyPr/>
          <a:lstStyle/>
          <a:p>
            <a:r>
              <a:rPr lang="pt-BR" b="1" dirty="0" smtClean="0"/>
              <a:t>Agenda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3791744" y="2132856"/>
            <a:ext cx="4536504" cy="576064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ORIGENS</a:t>
            </a:r>
            <a:endParaRPr lang="pt-BR" sz="24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791744" y="3140968"/>
            <a:ext cx="4536504" cy="576064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ONDE ESTAMOS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791744" y="4077072"/>
            <a:ext cx="4536504" cy="576064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ONDE QUEREMOS CHEGAR ?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1775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260648"/>
            <a:ext cx="9144000" cy="922114"/>
          </a:xfrm>
        </p:spPr>
        <p:txBody>
          <a:bodyPr/>
          <a:lstStyle/>
          <a:p>
            <a:r>
              <a:rPr lang="pt-BR" b="1" dirty="0" smtClean="0"/>
              <a:t>Agenda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3791744" y="2132856"/>
            <a:ext cx="4536504" cy="576064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ORIGENS</a:t>
            </a:r>
            <a:endParaRPr lang="pt-BR" sz="24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791744" y="3140968"/>
            <a:ext cx="4536504" cy="576064"/>
          </a:xfrm>
          <a:prstGeom prst="roundRect">
            <a:avLst/>
          </a:prstGeom>
          <a:solidFill>
            <a:srgbClr val="0066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ONDE ESTAMOS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791744" y="4077072"/>
            <a:ext cx="4536504" cy="576064"/>
          </a:xfrm>
          <a:prstGeom prst="roundRect">
            <a:avLst/>
          </a:prstGeom>
          <a:solidFill>
            <a:srgbClr val="0066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ONDE QUEREMOS CHEGAR ?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504817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86" y="-7343"/>
            <a:ext cx="8888413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59496" y="1052739"/>
            <a:ext cx="9108504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991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0786"/>
            <a:ext cx="8864600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1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155134"/>
              </p:ext>
            </p:extLst>
          </p:nvPr>
        </p:nvGraphicFramePr>
        <p:xfrm>
          <a:off x="1778191" y="260648"/>
          <a:ext cx="8609806" cy="4392488"/>
        </p:xfrm>
        <a:graphic>
          <a:graphicData uri="http://schemas.openxmlformats.org/drawingml/2006/table">
            <a:tbl>
              <a:tblPr/>
              <a:tblGrid>
                <a:gridCol w="1631015"/>
                <a:gridCol w="1340834"/>
                <a:gridCol w="1757788"/>
                <a:gridCol w="1464612"/>
                <a:gridCol w="2415557"/>
              </a:tblGrid>
              <a:tr h="927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Ente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Ativos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Inativos e Pensionistas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Relação Ativo/Beneficiário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7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Santa Catarina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</a:t>
                      </a:r>
                      <a:r>
                        <a:rPr lang="pt-BR" sz="2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66.628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63.279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129.907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1,05</a:t>
                      </a:r>
                      <a:endParaRPr lang="pt-BR" sz="2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1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Civis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53.231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52.430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96.731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1,02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1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Militares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13.397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10.849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24.246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1,23   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8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União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Estados</a:t>
                      </a:r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1.055.417</a:t>
                      </a:r>
                    </a:p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2.667.714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939.275</a:t>
                      </a:r>
                    </a:p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1.809.718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pt-BR" sz="2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1.994.692</a:t>
                      </a:r>
                    </a:p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4.477.432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1,12</a:t>
                      </a:r>
                    </a:p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pt-BR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1,47</a:t>
                      </a:r>
                      <a:endParaRPr lang="pt-BR" sz="2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Municípios*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2.594.299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636.990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3.231.289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pt-BR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Total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6.317.430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3.385.983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9.703.413</a:t>
                      </a:r>
                      <a:endParaRPr lang="pt-BR" sz="2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1,86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61"/>
          <p:cNvSpPr txBox="1">
            <a:spLocks noChangeArrowheads="1"/>
          </p:cNvSpPr>
          <p:nvPr/>
        </p:nvSpPr>
        <p:spPr bwMode="auto">
          <a:xfrm>
            <a:off x="3212110" y="4869408"/>
            <a:ext cx="5764213" cy="431800"/>
          </a:xfrm>
          <a:prstGeom prst="rect">
            <a:avLst/>
          </a:prstGeom>
          <a:noFill/>
          <a:ln w="3175" algn="ctr">
            <a:solidFill>
              <a:schemeClr val="accent1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/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2200" b="1" kern="0" dirty="0">
                <a:latin typeface="+mn-lt"/>
              </a:rPr>
              <a:t>O ideal desta relação é </a:t>
            </a:r>
            <a:r>
              <a:rPr lang="pt-BR" altLang="pt-BR" sz="2200" b="1" kern="0" dirty="0">
                <a:solidFill>
                  <a:srgbClr val="FF0000"/>
                </a:solidFill>
                <a:latin typeface="+mn-lt"/>
              </a:rPr>
              <a:t>4 para 1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489065"/>
              </p:ext>
            </p:extLst>
          </p:nvPr>
        </p:nvGraphicFramePr>
        <p:xfrm>
          <a:off x="1612176" y="5733259"/>
          <a:ext cx="5943600" cy="383367"/>
        </p:xfrm>
        <a:graphic>
          <a:graphicData uri="http://schemas.openxmlformats.org/drawingml/2006/table">
            <a:tbl>
              <a:tblPr/>
              <a:tblGrid>
                <a:gridCol w="5943600"/>
              </a:tblGrid>
              <a:tr h="3833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Calibri" panose="020F0502020204030204" pitchFamily="34" charset="0"/>
                        </a:rPr>
                        <a:t>Fonte: </a:t>
                      </a:r>
                      <a:r>
                        <a:rPr lang="pt-BR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União</a:t>
                      </a:r>
                      <a:r>
                        <a:rPr lang="pt-BR" sz="11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Boletim </a:t>
                      </a:r>
                      <a:r>
                        <a:rPr lang="pt-BR" sz="1100" u="none" strike="noStrike" dirty="0">
                          <a:effectLst/>
                          <a:latin typeface="Calibri" panose="020F0502020204030204" pitchFamily="34" charset="0"/>
                        </a:rPr>
                        <a:t>Estatístico de Pessoal e Informações Organizacionais (SEGEP/MP) </a:t>
                      </a:r>
                      <a:r>
                        <a:rPr lang="pt-BR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- Dez/2014</a:t>
                      </a:r>
                    </a:p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Estados e Municípios* -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Site do MPS/Prev.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Serv. Público/Estatísticas/2013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369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33554">
            <a:off x="8114930" y="4422402"/>
            <a:ext cx="580228" cy="66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8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94353"/>
              </p:ext>
            </p:extLst>
          </p:nvPr>
        </p:nvGraphicFramePr>
        <p:xfrm>
          <a:off x="1774825" y="2852939"/>
          <a:ext cx="8893174" cy="2217827"/>
        </p:xfrm>
        <a:graphic>
          <a:graphicData uri="http://schemas.openxmlformats.org/drawingml/2006/table">
            <a:tbl>
              <a:tblPr firstRow="1" firstCol="1" bandRow="1"/>
              <a:tblGrid>
                <a:gridCol w="2963640"/>
                <a:gridCol w="3055975"/>
                <a:gridCol w="2873559"/>
              </a:tblGrid>
              <a:tr h="326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Obrigatório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Obrigatório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Facultativo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Repartição Simples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Repartição Simples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Capitalização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Beneficiários: </a:t>
                      </a: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32,1 milhões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União </a:t>
                      </a: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Assistidos: </a:t>
                      </a: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939 </a:t>
                      </a: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mil*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População: 3,25 milhões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Déficit total: </a:t>
                      </a: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R$ 56,7 Bilhões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Resultados Previdenciários: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Patrimônio: R$ </a:t>
                      </a: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704,17 </a:t>
                      </a: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bilhões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Urbana: R$ 25,3 bilhões </a:t>
                      </a:r>
                      <a:r>
                        <a:rPr lang="pt-BR" sz="1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União: R$ 66,8 bilhões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Estados e DF: R$ 43,2 bilhões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i="0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12,75% PIB</a:t>
                      </a:r>
                      <a:endParaRPr lang="pt-BR" sz="2400" b="1" i="0" u="sng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Municípios: R$ 2,20 bilhões</a:t>
                      </a: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tângulo 13"/>
          <p:cNvSpPr>
            <a:spLocks noChangeArrowheads="1"/>
          </p:cNvSpPr>
          <p:nvPr/>
        </p:nvSpPr>
        <p:spPr bwMode="auto">
          <a:xfrm>
            <a:off x="1774827" y="5301208"/>
            <a:ext cx="748952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1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Fontes: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1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RGPS: Resultado do Regime Geral de Previdência Social (RGPS) - Dezembro 2014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1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RPPS: </a:t>
            </a:r>
            <a:r>
              <a:rPr lang="pt-BR" altLang="pt-BR" sz="1100" dirty="0">
                <a:solidFill>
                  <a:srgbClr val="000000"/>
                </a:solidFill>
                <a:latin typeface="Calibri" pitchFamily="34" charset="0"/>
              </a:rPr>
              <a:t>Relatório Resumido da Execução Orçamentária – Ministério da Fazenda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1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RPC: Relatórios </a:t>
            </a:r>
            <a:r>
              <a:rPr lang="pt-BR" altLang="pt-BR" sz="11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Report</a:t>
            </a:r>
            <a:r>
              <a:rPr lang="pt-BR" altLang="pt-BR" sz="11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Service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100" dirty="0">
                <a:solidFill>
                  <a:srgbClr val="000000"/>
                </a:solidFill>
                <a:latin typeface="Calibri" pitchFamily="34" charset="0"/>
              </a:rPr>
              <a:t>*Boletim Estatístico de Pessoal e Informações Organizacionais (SEGEP/MP)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17480378"/>
              </p:ext>
            </p:extLst>
          </p:nvPr>
        </p:nvGraphicFramePr>
        <p:xfrm>
          <a:off x="1774824" y="-27384"/>
          <a:ext cx="842563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0644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1" y="-91555"/>
            <a:ext cx="11228958" cy="70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0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91160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23" y="6309322"/>
            <a:ext cx="481955" cy="57661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528849" y="2492896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Fundação de Previdência Complementar do Estado de Santa Catarina</a:t>
            </a:r>
            <a:endParaRPr lang="pt-BR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35760" y="620688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SCPREV</a:t>
            </a:r>
            <a:endParaRPr lang="pt-BR" sz="8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8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673</Words>
  <Application>Microsoft Office PowerPoint</Application>
  <PresentationFormat>Widescreen</PresentationFormat>
  <Paragraphs>244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Narrow</vt:lpstr>
      <vt:lpstr>Calibri</vt:lpstr>
      <vt:lpstr>Helvetica</vt:lpstr>
      <vt:lpstr>MS PGothic</vt:lpstr>
      <vt:lpstr>MV Boli</vt:lpstr>
      <vt:lpstr>Tahoma</vt:lpstr>
      <vt:lpstr>Times New Roman</vt:lpstr>
      <vt:lpstr>Trebuchet MS</vt:lpstr>
      <vt:lpstr>Wingdings</vt:lpstr>
      <vt:lpstr>Tema do Office</vt:lpstr>
      <vt:lpstr>PowerPoint Presentation</vt:lpstr>
      <vt:lpstr>Agenda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Celio Peres</dc:creator>
  <cp:lastModifiedBy>Microsoft</cp:lastModifiedBy>
  <cp:revision>61</cp:revision>
  <dcterms:created xsi:type="dcterms:W3CDTF">2016-06-13T18:02:55Z</dcterms:created>
  <dcterms:modified xsi:type="dcterms:W3CDTF">2016-06-16T18:37:03Z</dcterms:modified>
</cp:coreProperties>
</file>